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9542B4-9BFA-4736-A48F-16917F9F93FE}" v="57" dt="2023-09-25T22:37:13.4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2126" y="-7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Maria Pillosu" userId="ff035341-0897-461c-8a78-f8f5d53ad921" providerId="ADAL" clId="{829542B4-9BFA-4736-A48F-16917F9F93FE}"/>
    <pc:docChg chg="undo custSel modSld">
      <pc:chgData name="Fatima Maria Pillosu" userId="ff035341-0897-461c-8a78-f8f5d53ad921" providerId="ADAL" clId="{829542B4-9BFA-4736-A48F-16917F9F93FE}" dt="2023-09-25T23:01:29.152" v="527" actId="208"/>
      <pc:docMkLst>
        <pc:docMk/>
      </pc:docMkLst>
      <pc:sldChg chg="addSp delSp modSp mod modAnim">
        <pc:chgData name="Fatima Maria Pillosu" userId="ff035341-0897-461c-8a78-f8f5d53ad921" providerId="ADAL" clId="{829542B4-9BFA-4736-A48F-16917F9F93FE}" dt="2023-09-25T23:01:29.152" v="527" actId="208"/>
        <pc:sldMkLst>
          <pc:docMk/>
          <pc:sldMk cId="2448978013" sldId="256"/>
        </pc:sldMkLst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14" creationId="{4FC96C9B-E1FC-0C3B-6BE6-3CF3F1554E2A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15" creationId="{E5A4605C-8B96-3C4D-D115-249EA7C902A1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16" creationId="{7D1BAED5-E076-0F9F-54A1-63273FF34084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17" creationId="{319488D5-ED4E-319D-3AAF-5A951003363F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21" creationId="{9C8AF723-6696-B452-6449-BFC647A4A43E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22" creationId="{007C7C6C-EA6B-D43A-6D9F-A80FA9476D85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24" creationId="{7C85D873-FD5F-E47F-FD16-1CDC07426920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25" creationId="{364ECAE5-AD4E-E934-9FD1-12CCFB14BB21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26" creationId="{31A8C659-8BBA-B25E-1F5D-AB653A881781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27" creationId="{CCF4F6A9-E369-57D0-AD69-AF5DC2AC3988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28" creationId="{51ABD9A0-D061-276D-A96E-E162ACCCDEBC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29" creationId="{18D34312-4476-46AE-9E0B-A10194014486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30" creationId="{DBCE0047-A9D1-751D-54D4-8EEFB31F10E8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31" creationId="{39A62573-CDA4-F821-823C-BF45FB80B397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32" creationId="{FB07077E-2FA0-ABB2-FDDC-F74E4D8E2CCA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33" creationId="{629862C6-69B8-E0D3-3058-166D1EA83CA7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34" creationId="{F4270931-18C5-9E47-D620-01FFBCB5AF53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35" creationId="{78652E86-4DCB-BE3D-3915-15C7BB16BC76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36" creationId="{B7D4D69B-D6C8-3002-21BB-3CF3B7E3C5DA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37" creationId="{88802EAA-B58A-7A95-FBF9-F753E22B0F28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38" creationId="{585EE95E-9E8C-7A83-F28F-E5FF3A9B8E65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39" creationId="{DE29FB57-969D-8EDD-9FFF-2910310396BB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40" creationId="{A4CD3FEA-6E25-6397-BA2D-72A0AC318526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41" creationId="{A27BD533-9609-BAF8-546C-0A38605647D6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42" creationId="{7DAD0706-7DF8-75AF-6AAC-9630763EA5A6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43" creationId="{E4753788-1959-A6E5-3FD5-49C1FA57B9BF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44" creationId="{7C666E87-2878-7BD9-4108-A4D6252A5AFD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45" creationId="{E4D8E357-BBDE-8ED9-63B3-3562619BA872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48" creationId="{DD8631D1-6175-A29E-352A-FDC919AF4E87}"/>
          </ac:spMkLst>
        </pc:spChg>
        <pc:spChg chg="mod">
          <ac:chgData name="Fatima Maria Pillosu" userId="ff035341-0897-461c-8a78-f8f5d53ad921" providerId="ADAL" clId="{829542B4-9BFA-4736-A48F-16917F9F93FE}" dt="2023-09-25T22:17:51.842" v="408" actId="1076"/>
          <ac:spMkLst>
            <pc:docMk/>
            <pc:sldMk cId="2448978013" sldId="256"/>
            <ac:spMk id="49" creationId="{33E9120D-8312-A7CE-2FDC-125974507DB5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51" creationId="{29FB0100-71C0-E664-2E6B-7A32C8ED7136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53" creationId="{8B3B728F-C910-4DA2-C7FE-A2CF3D181207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55" creationId="{5034B6EE-6C63-683A-D670-AB902F2A7C6C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66" creationId="{C6925876-DEF8-20CB-41F2-A78CE8553791}"/>
          </ac:spMkLst>
        </pc:spChg>
        <pc:spChg chg="add del mod topLvl">
          <ac:chgData name="Fatima Maria Pillosu" userId="ff035341-0897-461c-8a78-f8f5d53ad921" providerId="ADAL" clId="{829542B4-9BFA-4736-A48F-16917F9F93FE}" dt="2023-09-25T22:16:54.682" v="394"/>
          <ac:spMkLst>
            <pc:docMk/>
            <pc:sldMk cId="2448978013" sldId="256"/>
            <ac:spMk id="69" creationId="{C5C98853-2F17-1C33-94D9-CCA0AA123FFD}"/>
          </ac:spMkLst>
        </pc:spChg>
        <pc:spChg chg="mod">
          <ac:chgData name="Fatima Maria Pillosu" userId="ff035341-0897-461c-8a78-f8f5d53ad921" providerId="ADAL" clId="{829542B4-9BFA-4736-A48F-16917F9F93FE}" dt="2023-09-25T23:01:29.152" v="527" actId="208"/>
          <ac:spMkLst>
            <pc:docMk/>
            <pc:sldMk cId="2448978013" sldId="256"/>
            <ac:spMk id="73" creationId="{46173B68-1C5C-DC78-957F-2C48AA7FF0C8}"/>
          </ac:spMkLst>
        </pc:spChg>
        <pc:spChg chg="mod">
          <ac:chgData name="Fatima Maria Pillosu" userId="ff035341-0897-461c-8a78-f8f5d53ad921" providerId="ADAL" clId="{829542B4-9BFA-4736-A48F-16917F9F93FE}" dt="2023-09-25T23:01:29.152" v="527" actId="208"/>
          <ac:spMkLst>
            <pc:docMk/>
            <pc:sldMk cId="2448978013" sldId="256"/>
            <ac:spMk id="74" creationId="{2F0EB88D-B01E-BED8-E73E-B2DDA9882EC7}"/>
          </ac:spMkLst>
        </pc:spChg>
        <pc:spChg chg="mod">
          <ac:chgData name="Fatima Maria Pillosu" userId="ff035341-0897-461c-8a78-f8f5d53ad921" providerId="ADAL" clId="{829542B4-9BFA-4736-A48F-16917F9F93FE}" dt="2023-09-25T23:01:29.152" v="527" actId="208"/>
          <ac:spMkLst>
            <pc:docMk/>
            <pc:sldMk cId="2448978013" sldId="256"/>
            <ac:spMk id="75" creationId="{C5005581-35CE-8D10-A66A-D33CC0038A1D}"/>
          </ac:spMkLst>
        </pc:spChg>
        <pc:spChg chg="add 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83" creationId="{F518F9E7-D233-BAEB-EA1D-7CECA9EE2046}"/>
          </ac:spMkLst>
        </pc:spChg>
        <pc:spChg chg="add mod">
          <ac:chgData name="Fatima Maria Pillosu" userId="ff035341-0897-461c-8a78-f8f5d53ad921" providerId="ADAL" clId="{829542B4-9BFA-4736-A48F-16917F9F93FE}" dt="2023-09-25T22:37:13.415" v="525" actId="115"/>
          <ac:spMkLst>
            <pc:docMk/>
            <pc:sldMk cId="2448978013" sldId="256"/>
            <ac:spMk id="84" creationId="{98F4F39F-56A0-4E56-B24E-F6A9558BBCB2}"/>
          </ac:spMkLst>
        </pc:spChg>
        <pc:spChg chg="add 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85" creationId="{FBB41DF0-B4CA-A85C-3C86-8B0E8A0FC25F}"/>
          </ac:spMkLst>
        </pc:spChg>
        <pc:spChg chg="add mod">
          <ac:chgData name="Fatima Maria Pillosu" userId="ff035341-0897-461c-8a78-f8f5d53ad921" providerId="ADAL" clId="{829542B4-9BFA-4736-A48F-16917F9F93FE}" dt="2023-09-25T22:18:42.566" v="464" actId="20577"/>
          <ac:spMkLst>
            <pc:docMk/>
            <pc:sldMk cId="2448978013" sldId="256"/>
            <ac:spMk id="88" creationId="{1EB8A42E-83F6-44D1-156B-30B301245320}"/>
          </ac:spMkLst>
        </pc:spChg>
        <pc:spChg chg="add del mod">
          <ac:chgData name="Fatima Maria Pillosu" userId="ff035341-0897-461c-8a78-f8f5d53ad921" providerId="ADAL" clId="{829542B4-9BFA-4736-A48F-16917F9F93FE}" dt="2023-09-25T21:51:16.712" v="266" actId="478"/>
          <ac:spMkLst>
            <pc:docMk/>
            <pc:sldMk cId="2448978013" sldId="256"/>
            <ac:spMk id="89" creationId="{64C12AC5-61AE-C425-FDE6-A9C93CF516C1}"/>
          </ac:spMkLst>
        </pc:spChg>
        <pc:spChg chg="add mod">
          <ac:chgData name="Fatima Maria Pillosu" userId="ff035341-0897-461c-8a78-f8f5d53ad921" providerId="ADAL" clId="{829542B4-9BFA-4736-A48F-16917F9F93FE}" dt="2023-09-25T22:18:07.856" v="430" actId="1036"/>
          <ac:spMkLst>
            <pc:docMk/>
            <pc:sldMk cId="2448978013" sldId="256"/>
            <ac:spMk id="90" creationId="{B1F350F6-855F-F474-F976-B9492F4BF2CB}"/>
          </ac:spMkLst>
        </pc:spChg>
        <pc:spChg chg="add del mod">
          <ac:chgData name="Fatima Maria Pillosu" userId="ff035341-0897-461c-8a78-f8f5d53ad921" providerId="ADAL" clId="{829542B4-9BFA-4736-A48F-16917F9F93FE}" dt="2023-09-25T21:45:56.183" v="155" actId="478"/>
          <ac:spMkLst>
            <pc:docMk/>
            <pc:sldMk cId="2448978013" sldId="256"/>
            <ac:spMk id="91" creationId="{909C7B08-8155-C74D-CF24-97E9121EB046}"/>
          </ac:spMkLst>
        </pc:spChg>
        <pc:spChg chg="add mod">
          <ac:chgData name="Fatima Maria Pillosu" userId="ff035341-0897-461c-8a78-f8f5d53ad921" providerId="ADAL" clId="{829542B4-9BFA-4736-A48F-16917F9F93FE}" dt="2023-09-25T23:01:29.152" v="527" actId="208"/>
          <ac:spMkLst>
            <pc:docMk/>
            <pc:sldMk cId="2448978013" sldId="256"/>
            <ac:spMk id="92" creationId="{950963AF-F428-815C-9378-AE87F4AD1AF7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95" creationId="{B6899783-BA8A-5BDF-AF5F-82F7AE4C490C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96" creationId="{69FD6C59-C502-E3A5-DA61-2FC653B5C461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97" creationId="{5BB55727-BEC3-E9BA-9DAE-CC6012B0A065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98" creationId="{3C6C628D-11A1-2E48-C9C5-B2FD7E4771BF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99" creationId="{2F3E60A0-3270-397C-3F45-D9756AB05E34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00" creationId="{EF93A76A-1520-DD73-60AF-7C661F783963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01" creationId="{84CCFDDA-DBAB-EFFA-59DC-17CC6843AF86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02" creationId="{4B709C00-41FD-91BB-0C64-F72E0C2E9F0E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03" creationId="{7CCB11D4-5B7C-B027-64CB-71FC03CE1F98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04" creationId="{00249258-542F-AC4F-3629-BC7EC02B6741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05" creationId="{46E19E7C-4784-D4A6-9656-455376010FE9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06" creationId="{CA4B5E34-7D29-1DA3-CE8A-6C625BF89AC0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07" creationId="{E380CCED-0B18-FB98-13FA-A58350D10E40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08" creationId="{9FC1D30E-C36B-0C73-247B-1F0C2EF1E56E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09" creationId="{B45EC769-EFCB-5B14-D4A3-7EE54018B301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10" creationId="{3B8823F2-95F9-8E40-849A-BEE84357FCE1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11" creationId="{E25CAB16-FA82-6DBD-99C5-2D37DBA67A3D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12" creationId="{F0636998-1244-E4B2-F4B9-F41B21A0C028}"/>
          </ac:spMkLst>
        </pc:spChg>
        <pc:spChg chg="mod">
          <ac:chgData name="Fatima Maria Pillosu" userId="ff035341-0897-461c-8a78-f8f5d53ad921" providerId="ADAL" clId="{829542B4-9BFA-4736-A48F-16917F9F93FE}" dt="2023-09-25T21:44:09.209" v="140"/>
          <ac:spMkLst>
            <pc:docMk/>
            <pc:sldMk cId="2448978013" sldId="256"/>
            <ac:spMk id="113" creationId="{71604B64-17A3-DA43-5900-D5ED0671AF53}"/>
          </ac:spMkLst>
        </pc:spChg>
        <pc:spChg chg="add mod">
          <ac:chgData name="Fatima Maria Pillosu" userId="ff035341-0897-461c-8a78-f8f5d53ad921" providerId="ADAL" clId="{829542B4-9BFA-4736-A48F-16917F9F93FE}" dt="2023-09-25T22:22:45.022" v="503" actId="6549"/>
          <ac:spMkLst>
            <pc:docMk/>
            <pc:sldMk cId="2448978013" sldId="256"/>
            <ac:spMk id="122" creationId="{A4FFA379-E1E7-44DF-44FE-EC6F8C60B553}"/>
          </ac:spMkLst>
        </pc:spChg>
        <pc:spChg chg="add del mod">
          <ac:chgData name="Fatima Maria Pillosu" userId="ff035341-0897-461c-8a78-f8f5d53ad921" providerId="ADAL" clId="{829542B4-9BFA-4736-A48F-16917F9F93FE}" dt="2023-09-25T22:15:49.187" v="390"/>
          <ac:spMkLst>
            <pc:docMk/>
            <pc:sldMk cId="2448978013" sldId="256"/>
            <ac:spMk id="138" creationId="{2CA039A1-6880-B52F-1D0D-30DBD7216480}"/>
          </ac:spMkLst>
        </pc:spChg>
        <pc:spChg chg="add del">
          <ac:chgData name="Fatima Maria Pillosu" userId="ff035341-0897-461c-8a78-f8f5d53ad921" providerId="ADAL" clId="{829542B4-9BFA-4736-A48F-16917F9F93FE}" dt="2023-09-25T22:16:54.682" v="394"/>
          <ac:spMkLst>
            <pc:docMk/>
            <pc:sldMk cId="2448978013" sldId="256"/>
            <ac:spMk id="140" creationId="{2B9133A7-3C43-C9A8-B4C4-027D84C39FB8}"/>
          </ac:spMkLst>
        </pc:spChg>
        <pc:spChg chg="mod">
          <ac:chgData name="Fatima Maria Pillosu" userId="ff035341-0897-461c-8a78-f8f5d53ad921" providerId="ADAL" clId="{829542B4-9BFA-4736-A48F-16917F9F93FE}" dt="2023-09-25T22:16:28.502" v="393"/>
          <ac:spMkLst>
            <pc:docMk/>
            <pc:sldMk cId="2448978013" sldId="256"/>
            <ac:spMk id="141" creationId="{E2DA7336-F5A3-CEEB-8533-7A569F79ABD1}"/>
          </ac:spMkLst>
        </pc:spChg>
        <pc:spChg chg="del mod">
          <ac:chgData name="Fatima Maria Pillosu" userId="ff035341-0897-461c-8a78-f8f5d53ad921" providerId="ADAL" clId="{829542B4-9BFA-4736-A48F-16917F9F93FE}" dt="2023-09-25T22:16:57.669" v="395" actId="478"/>
          <ac:spMkLst>
            <pc:docMk/>
            <pc:sldMk cId="2448978013" sldId="256"/>
            <ac:spMk id="142" creationId="{8C5618F3-348F-285C-4FCD-206227E058E9}"/>
          </ac:spMkLst>
        </pc:spChg>
        <pc:spChg chg="mod">
          <ac:chgData name="Fatima Maria Pillosu" userId="ff035341-0897-461c-8a78-f8f5d53ad921" providerId="ADAL" clId="{829542B4-9BFA-4736-A48F-16917F9F93FE}" dt="2023-09-25T22:17:25.309" v="397" actId="1076"/>
          <ac:spMkLst>
            <pc:docMk/>
            <pc:sldMk cId="2448978013" sldId="256"/>
            <ac:spMk id="143" creationId="{E37101FC-A03E-4F66-FE00-9D55188CF790}"/>
          </ac:spMkLst>
        </pc:spChg>
        <pc:spChg chg="del mod">
          <ac:chgData name="Fatima Maria Pillosu" userId="ff035341-0897-461c-8a78-f8f5d53ad921" providerId="ADAL" clId="{829542B4-9BFA-4736-A48F-16917F9F93FE}" dt="2023-09-25T22:17:00.558" v="396" actId="478"/>
          <ac:spMkLst>
            <pc:docMk/>
            <pc:sldMk cId="2448978013" sldId="256"/>
            <ac:spMk id="144" creationId="{8BF5EB5A-A125-8DFA-E50B-4E237D72E0F5}"/>
          </ac:spMkLst>
        </pc:spChg>
        <pc:grpChg chg="mod">
          <ac:chgData name="Fatima Maria Pillosu" userId="ff035341-0897-461c-8a78-f8f5d53ad921" providerId="ADAL" clId="{829542B4-9BFA-4736-A48F-16917F9F93FE}" dt="2023-09-25T22:17:25.309" v="397" actId="1076"/>
          <ac:grpSpMkLst>
            <pc:docMk/>
            <pc:sldMk cId="2448978013" sldId="256"/>
            <ac:grpSpMk id="60" creationId="{900F1D78-C69C-C098-B2B8-C4EADB0EC4F3}"/>
          </ac:grpSpMkLst>
        </pc:grpChg>
        <pc:grpChg chg="mod">
          <ac:chgData name="Fatima Maria Pillosu" userId="ff035341-0897-461c-8a78-f8f5d53ad921" providerId="ADAL" clId="{829542B4-9BFA-4736-A48F-16917F9F93FE}" dt="2023-09-25T22:17:25.309" v="397" actId="1076"/>
          <ac:grpSpMkLst>
            <pc:docMk/>
            <pc:sldMk cId="2448978013" sldId="256"/>
            <ac:grpSpMk id="63" creationId="{FED6C313-E32E-C4EF-8824-18B4E89AB04A}"/>
          </ac:grpSpMkLst>
        </pc:grpChg>
        <pc:grpChg chg="del mod">
          <ac:chgData name="Fatima Maria Pillosu" userId="ff035341-0897-461c-8a78-f8f5d53ad921" providerId="ADAL" clId="{829542B4-9BFA-4736-A48F-16917F9F93FE}" dt="2023-09-25T22:15:36.557" v="389" actId="165"/>
          <ac:grpSpMkLst>
            <pc:docMk/>
            <pc:sldMk cId="2448978013" sldId="256"/>
            <ac:grpSpMk id="67" creationId="{DE5F2BDC-13A8-F883-9DFE-A7CB55E4919B}"/>
          </ac:grpSpMkLst>
        </pc:grpChg>
        <pc:grpChg chg="add mod">
          <ac:chgData name="Fatima Maria Pillosu" userId="ff035341-0897-461c-8a78-f8f5d53ad921" providerId="ADAL" clId="{829542B4-9BFA-4736-A48F-16917F9F93FE}" dt="2023-09-25T22:18:07.856" v="430" actId="1036"/>
          <ac:grpSpMkLst>
            <pc:docMk/>
            <pc:sldMk cId="2448978013" sldId="256"/>
            <ac:grpSpMk id="93" creationId="{A5037328-2541-3801-335F-4FEE6ED527B8}"/>
          </ac:grpSpMkLst>
        </pc:grp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5" creationId="{9FF3BEED-E46E-9EE1-3322-E0E1A9FA32F1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6" creationId="{80936AFD-16D3-8CA5-2018-A27634B680F4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7" creationId="{CCB00B1F-86CC-2D8B-4C74-5444B10AF159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8" creationId="{5E6E8347-1838-18B3-969C-BD8AD8229AE4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9" creationId="{472D2866-70F0-8A2B-0AA3-957DC97BCB00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10" creationId="{C0596BEA-FB3C-780A-7B5B-480CB3608F03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11" creationId="{DA5FA377-6A1B-E16A-CD9A-914B9E1F9839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12" creationId="{D00B5F38-BD97-EE27-65A3-7AC80AB1BC00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13" creationId="{FFCD38C5-174C-F456-400D-0A33F5339A2E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18" creationId="{ED111082-9B27-80EB-5A8F-1D6914346215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19" creationId="{2E67820B-716F-5F44-A22E-1BE9A3FC08B4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20" creationId="{ACBA929F-97D2-90F2-65AA-EB12280C5528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23" creationId="{F960893C-9C73-0DDA-C11E-94B8669A3981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47" creationId="{4D92F155-88B5-A46C-09E3-94675E8A69D8}"/>
          </ac:picMkLst>
        </pc:picChg>
        <pc:picChg chg="del mod topLvl">
          <ac:chgData name="Fatima Maria Pillosu" userId="ff035341-0897-461c-8a78-f8f5d53ad921" providerId="ADAL" clId="{829542B4-9BFA-4736-A48F-16917F9F93FE}" dt="2023-09-25T22:15:49.187" v="390"/>
          <ac:picMkLst>
            <pc:docMk/>
            <pc:sldMk cId="2448978013" sldId="256"/>
            <ac:picMk id="68" creationId="{452B9E7B-0438-5A19-16F5-227DB8E26C9D}"/>
          </ac:picMkLst>
        </pc:picChg>
        <pc:picChg chg="add mod">
          <ac:chgData name="Fatima Maria Pillosu" userId="ff035341-0897-461c-8a78-f8f5d53ad921" providerId="ADAL" clId="{829542B4-9BFA-4736-A48F-16917F9F93FE}" dt="2023-09-25T22:18:07.856" v="430" actId="1036"/>
          <ac:picMkLst>
            <pc:docMk/>
            <pc:sldMk cId="2448978013" sldId="256"/>
            <ac:picMk id="86" creationId="{F3C73FA2-A922-3884-BB83-77C79B4F9A68}"/>
          </ac:picMkLst>
        </pc:picChg>
        <pc:picChg chg="mod">
          <ac:chgData name="Fatima Maria Pillosu" userId="ff035341-0897-461c-8a78-f8f5d53ad921" providerId="ADAL" clId="{829542B4-9BFA-4736-A48F-16917F9F93FE}" dt="2023-09-25T21:44:09.209" v="140"/>
          <ac:picMkLst>
            <pc:docMk/>
            <pc:sldMk cId="2448978013" sldId="256"/>
            <ac:picMk id="94" creationId="{B1AD5D26-776E-824A-B2C2-93FD4CCE09E9}"/>
          </ac:picMkLst>
        </pc:picChg>
        <pc:picChg chg="add del mod">
          <ac:chgData name="Fatima Maria Pillosu" userId="ff035341-0897-461c-8a78-f8f5d53ad921" providerId="ADAL" clId="{829542B4-9BFA-4736-A48F-16917F9F93FE}" dt="2023-09-25T22:03:41.027" v="355" actId="478"/>
          <ac:picMkLst>
            <pc:docMk/>
            <pc:sldMk cId="2448978013" sldId="256"/>
            <ac:picMk id="123" creationId="{B5A181B8-CFD1-65F5-34E8-88F9689F035C}"/>
          </ac:picMkLst>
        </pc:picChg>
        <pc:picChg chg="add mod">
          <ac:chgData name="Fatima Maria Pillosu" userId="ff035341-0897-461c-8a78-f8f5d53ad921" providerId="ADAL" clId="{829542B4-9BFA-4736-A48F-16917F9F93FE}" dt="2023-09-25T22:20:17.189" v="479" actId="1076"/>
          <ac:picMkLst>
            <pc:docMk/>
            <pc:sldMk cId="2448978013" sldId="256"/>
            <ac:picMk id="124" creationId="{8C064238-3C3D-7919-82A0-945FF9FE7C26}"/>
          </ac:picMkLst>
        </pc:picChg>
        <pc:picChg chg="add mod">
          <ac:chgData name="Fatima Maria Pillosu" userId="ff035341-0897-461c-8a78-f8f5d53ad921" providerId="ADAL" clId="{829542B4-9BFA-4736-A48F-16917F9F93FE}" dt="2023-09-25T22:20:17.189" v="479" actId="1076"/>
          <ac:picMkLst>
            <pc:docMk/>
            <pc:sldMk cId="2448978013" sldId="256"/>
            <ac:picMk id="125" creationId="{6E09C4FE-4708-4C67-7D3A-081FCEE35241}"/>
          </ac:picMkLst>
        </pc:picChg>
        <pc:picChg chg="mod">
          <ac:chgData name="Fatima Maria Pillosu" userId="ff035341-0897-461c-8a78-f8f5d53ad921" providerId="ADAL" clId="{829542B4-9BFA-4736-A48F-16917F9F93FE}" dt="2023-09-25T22:17:25.309" v="397" actId="1076"/>
          <ac:picMkLst>
            <pc:docMk/>
            <pc:sldMk cId="2448978013" sldId="256"/>
            <ac:picMk id="139" creationId="{904B5EEA-EF92-8A69-4056-1A230ED70E40}"/>
          </ac:picMkLst>
        </pc:picChg>
        <pc:cxnChg chg="mod">
          <ac:chgData name="Fatima Maria Pillosu" userId="ff035341-0897-461c-8a78-f8f5d53ad921" providerId="ADAL" clId="{829542B4-9BFA-4736-A48F-16917F9F93FE}" dt="2023-09-25T22:17:25.309" v="397" actId="1076"/>
          <ac:cxnSpMkLst>
            <pc:docMk/>
            <pc:sldMk cId="2448978013" sldId="256"/>
            <ac:cxnSpMk id="50" creationId="{729F3104-6438-4386-AD97-783225AAD289}"/>
          </ac:cxnSpMkLst>
        </pc:cxnChg>
        <pc:cxnChg chg="mod">
          <ac:chgData name="Fatima Maria Pillosu" userId="ff035341-0897-461c-8a78-f8f5d53ad921" providerId="ADAL" clId="{829542B4-9BFA-4736-A48F-16917F9F93FE}" dt="2023-09-25T22:17:25.309" v="397" actId="1076"/>
          <ac:cxnSpMkLst>
            <pc:docMk/>
            <pc:sldMk cId="2448978013" sldId="256"/>
            <ac:cxnSpMk id="52" creationId="{75791486-77A7-824E-CA3B-D3A11E956B66}"/>
          </ac:cxnSpMkLst>
        </pc:cxnChg>
        <pc:cxnChg chg="mod">
          <ac:chgData name="Fatima Maria Pillosu" userId="ff035341-0897-461c-8a78-f8f5d53ad921" providerId="ADAL" clId="{829542B4-9BFA-4736-A48F-16917F9F93FE}" dt="2023-09-25T22:17:25.309" v="397" actId="1076"/>
          <ac:cxnSpMkLst>
            <pc:docMk/>
            <pc:sldMk cId="2448978013" sldId="256"/>
            <ac:cxnSpMk id="54" creationId="{693FD460-D21D-EBF3-C1DF-0AE3DF82B87A}"/>
          </ac:cxnSpMkLst>
        </pc:cxnChg>
        <pc:cxnChg chg="mod">
          <ac:chgData name="Fatima Maria Pillosu" userId="ff035341-0897-461c-8a78-f8f5d53ad921" providerId="ADAL" clId="{829542B4-9BFA-4736-A48F-16917F9F93FE}" dt="2023-09-25T22:17:25.309" v="397" actId="1076"/>
          <ac:cxnSpMkLst>
            <pc:docMk/>
            <pc:sldMk cId="2448978013" sldId="256"/>
            <ac:cxnSpMk id="56" creationId="{601A3F90-0397-57D8-9F34-871C5F5C73D7}"/>
          </ac:cxnSpMkLst>
        </pc:cxnChg>
        <pc:cxnChg chg="mod">
          <ac:chgData name="Fatima Maria Pillosu" userId="ff035341-0897-461c-8a78-f8f5d53ad921" providerId="ADAL" clId="{829542B4-9BFA-4736-A48F-16917F9F93FE}" dt="2023-09-25T22:17:25.309" v="397" actId="1076"/>
          <ac:cxnSpMkLst>
            <pc:docMk/>
            <pc:sldMk cId="2448978013" sldId="256"/>
            <ac:cxnSpMk id="57" creationId="{A5F6B3AF-B1E1-66B7-DAA6-CA0B76E804CB}"/>
          </ac:cxnSpMkLst>
        </pc:cxnChg>
        <pc:cxnChg chg="mod">
          <ac:chgData name="Fatima Maria Pillosu" userId="ff035341-0897-461c-8a78-f8f5d53ad921" providerId="ADAL" clId="{829542B4-9BFA-4736-A48F-16917F9F93FE}" dt="2023-09-25T22:17:25.309" v="397" actId="1076"/>
          <ac:cxnSpMkLst>
            <pc:docMk/>
            <pc:sldMk cId="2448978013" sldId="256"/>
            <ac:cxnSpMk id="58" creationId="{433A0B6C-E4C3-BF41-B85A-3F6FD6A680F6}"/>
          </ac:cxnSpMkLst>
        </pc:cxnChg>
        <pc:cxnChg chg="mod">
          <ac:chgData name="Fatima Maria Pillosu" userId="ff035341-0897-461c-8a78-f8f5d53ad921" providerId="ADAL" clId="{829542B4-9BFA-4736-A48F-16917F9F93FE}" dt="2023-09-25T22:17:25.309" v="397" actId="1076"/>
          <ac:cxnSpMkLst>
            <pc:docMk/>
            <pc:sldMk cId="2448978013" sldId="256"/>
            <ac:cxnSpMk id="59" creationId="{88FCA195-F49F-F8C2-EEC1-601E95374855}"/>
          </ac:cxnSpMkLst>
        </pc:cxnChg>
        <pc:cxnChg chg="add mod">
          <ac:chgData name="Fatima Maria Pillosu" userId="ff035341-0897-461c-8a78-f8f5d53ad921" providerId="ADAL" clId="{829542B4-9BFA-4736-A48F-16917F9F93FE}" dt="2023-09-25T22:18:07.856" v="430" actId="1036"/>
          <ac:cxnSpMkLst>
            <pc:docMk/>
            <pc:sldMk cId="2448978013" sldId="256"/>
            <ac:cxnSpMk id="87" creationId="{B3ED21A3-BADE-FEC5-253F-CCA4FCF1C88A}"/>
          </ac:cxnSpMkLst>
        </pc:cxnChg>
        <pc:cxnChg chg="add mod">
          <ac:chgData name="Fatima Maria Pillosu" userId="ff035341-0897-461c-8a78-f8f5d53ad921" providerId="ADAL" clId="{829542B4-9BFA-4736-A48F-16917F9F93FE}" dt="2023-09-25T22:20:22.061" v="489" actId="1035"/>
          <ac:cxnSpMkLst>
            <pc:docMk/>
            <pc:sldMk cId="2448978013" sldId="256"/>
            <ac:cxnSpMk id="115" creationId="{1DC51828-A2F4-742F-5CF6-30B7705881F8}"/>
          </ac:cxnSpMkLst>
        </pc:cxnChg>
      </pc:sldChg>
    </pc:docChg>
  </pc:docChgLst>
</pc:chgInfo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C9E22-D89B-4385-B04F-A483019E7228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5466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C9E22-D89B-4385-B04F-A483019E7228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6529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C9E22-D89B-4385-B04F-A483019E7228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2047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C9E22-D89B-4385-B04F-A483019E7228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2602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C9E22-D89B-4385-B04F-A483019E7228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3971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C9E22-D89B-4385-B04F-A483019E7228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5714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C9E22-D89B-4385-B04F-A483019E7228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0500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C9E22-D89B-4385-B04F-A483019E7228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255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C9E22-D89B-4385-B04F-A483019E7228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391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C9E22-D89B-4385-B04F-A483019E7228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6631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C9E22-D89B-4385-B04F-A483019E7228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3538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BC9E22-D89B-4385-B04F-A483019E7228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BBC14-AA1D-41EE-A563-AF361D41DA8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4657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" Type="http://schemas.openxmlformats.org/officeDocument/2006/relationships/image" Target="../media/image2.svg"/><Relationship Id="rId21" Type="http://schemas.openxmlformats.org/officeDocument/2006/relationships/image" Target="../media/image20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5" Type="http://schemas.openxmlformats.org/officeDocument/2006/relationships/image" Target="../media/image24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29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24" Type="http://schemas.openxmlformats.org/officeDocument/2006/relationships/image" Target="../media/image23.pn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23" Type="http://schemas.openxmlformats.org/officeDocument/2006/relationships/image" Target="../media/image22.svg"/><Relationship Id="rId28" Type="http://schemas.openxmlformats.org/officeDocument/2006/relationships/image" Target="../media/image27.pn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Relationship Id="rId22" Type="http://schemas.openxmlformats.org/officeDocument/2006/relationships/image" Target="../media/image21.png"/><Relationship Id="rId27" Type="http://schemas.openxmlformats.org/officeDocument/2006/relationships/image" Target="../media/image2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26">
            <a:extLst>
              <a:ext uri="{FF2B5EF4-FFF2-40B4-BE49-F238E27FC236}">
                <a16:creationId xmlns:a16="http://schemas.microsoft.com/office/drawing/2014/main" id="{9FF3BEED-E46E-9EE1-3322-E0E1A9FA32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296" t="19643" r="45058" b="4744"/>
          <a:stretch/>
        </p:blipFill>
        <p:spPr>
          <a:xfrm>
            <a:off x="399286" y="4965600"/>
            <a:ext cx="1444658" cy="1620000"/>
          </a:xfrm>
          <a:prstGeom prst="rect">
            <a:avLst/>
          </a:prstGeom>
        </p:spPr>
      </p:pic>
      <p:pic>
        <p:nvPicPr>
          <p:cNvPr id="6" name="Graphic 28">
            <a:extLst>
              <a:ext uri="{FF2B5EF4-FFF2-40B4-BE49-F238E27FC236}">
                <a16:creationId xmlns:a16="http://schemas.microsoft.com/office/drawing/2014/main" id="{80936AFD-16D3-8CA5-2018-A27634B680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7296" t="19643" r="45058" b="4744"/>
          <a:stretch/>
        </p:blipFill>
        <p:spPr>
          <a:xfrm>
            <a:off x="1875360" y="4968898"/>
            <a:ext cx="1444658" cy="1620000"/>
          </a:xfrm>
          <a:prstGeom prst="rect">
            <a:avLst/>
          </a:prstGeom>
        </p:spPr>
      </p:pic>
      <p:pic>
        <p:nvPicPr>
          <p:cNvPr id="7" name="Graphic 30">
            <a:extLst>
              <a:ext uri="{FF2B5EF4-FFF2-40B4-BE49-F238E27FC236}">
                <a16:creationId xmlns:a16="http://schemas.microsoft.com/office/drawing/2014/main" id="{CCB00B1F-86CC-2D8B-4C74-5444B10AF15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7296" t="19643" r="45058" b="4744"/>
          <a:stretch/>
        </p:blipFill>
        <p:spPr>
          <a:xfrm>
            <a:off x="3351434" y="4965600"/>
            <a:ext cx="1444658" cy="1620000"/>
          </a:xfrm>
          <a:prstGeom prst="rect">
            <a:avLst/>
          </a:prstGeom>
        </p:spPr>
      </p:pic>
      <p:pic>
        <p:nvPicPr>
          <p:cNvPr id="8" name="Graphic 32">
            <a:extLst>
              <a:ext uri="{FF2B5EF4-FFF2-40B4-BE49-F238E27FC236}">
                <a16:creationId xmlns:a16="http://schemas.microsoft.com/office/drawing/2014/main" id="{5E6E8347-1838-18B3-969C-BD8AD8229AE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l="7296" t="19643" r="45058" b="4744"/>
          <a:stretch/>
        </p:blipFill>
        <p:spPr>
          <a:xfrm>
            <a:off x="399286" y="6607300"/>
            <a:ext cx="1444658" cy="1620000"/>
          </a:xfrm>
          <a:prstGeom prst="rect">
            <a:avLst/>
          </a:prstGeom>
        </p:spPr>
      </p:pic>
      <p:pic>
        <p:nvPicPr>
          <p:cNvPr id="9" name="Graphic 34">
            <a:extLst>
              <a:ext uri="{FF2B5EF4-FFF2-40B4-BE49-F238E27FC236}">
                <a16:creationId xmlns:a16="http://schemas.microsoft.com/office/drawing/2014/main" id="{472D2866-70F0-8A2B-0AA3-957DC97BCB00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7295" t="19643" r="45058" b="4744"/>
          <a:stretch/>
        </p:blipFill>
        <p:spPr>
          <a:xfrm>
            <a:off x="1875360" y="6607300"/>
            <a:ext cx="1444658" cy="1620000"/>
          </a:xfrm>
          <a:prstGeom prst="rect">
            <a:avLst/>
          </a:prstGeom>
        </p:spPr>
      </p:pic>
      <p:pic>
        <p:nvPicPr>
          <p:cNvPr id="10" name="Graphic 36">
            <a:extLst>
              <a:ext uri="{FF2B5EF4-FFF2-40B4-BE49-F238E27FC236}">
                <a16:creationId xmlns:a16="http://schemas.microsoft.com/office/drawing/2014/main" id="{C0596BEA-FB3C-780A-7B5B-480CB3608F03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7295" t="19643" r="45058" b="4744"/>
          <a:stretch/>
        </p:blipFill>
        <p:spPr>
          <a:xfrm>
            <a:off x="3351434" y="6607300"/>
            <a:ext cx="1444658" cy="1620000"/>
          </a:xfrm>
          <a:prstGeom prst="rect">
            <a:avLst/>
          </a:prstGeom>
        </p:spPr>
      </p:pic>
      <p:pic>
        <p:nvPicPr>
          <p:cNvPr id="11" name="Graphic 38">
            <a:extLst>
              <a:ext uri="{FF2B5EF4-FFF2-40B4-BE49-F238E27FC236}">
                <a16:creationId xmlns:a16="http://schemas.microsoft.com/office/drawing/2014/main" id="{DA5FA377-6A1B-E16A-CD9A-914B9E1F9839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rcRect l="7295" t="19643" r="45058" b="4744"/>
          <a:stretch/>
        </p:blipFill>
        <p:spPr>
          <a:xfrm>
            <a:off x="399286" y="8245702"/>
            <a:ext cx="1444658" cy="1620000"/>
          </a:xfrm>
          <a:prstGeom prst="rect">
            <a:avLst/>
          </a:prstGeom>
        </p:spPr>
      </p:pic>
      <p:pic>
        <p:nvPicPr>
          <p:cNvPr id="12" name="Graphic 40">
            <a:extLst>
              <a:ext uri="{FF2B5EF4-FFF2-40B4-BE49-F238E27FC236}">
                <a16:creationId xmlns:a16="http://schemas.microsoft.com/office/drawing/2014/main" id="{D00B5F38-BD97-EE27-65A3-7AC80AB1BC00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rcRect l="7296" t="19643" r="45058" b="4744"/>
          <a:stretch/>
        </p:blipFill>
        <p:spPr>
          <a:xfrm>
            <a:off x="1875360" y="8245702"/>
            <a:ext cx="1444658" cy="1620000"/>
          </a:xfrm>
          <a:prstGeom prst="rect">
            <a:avLst/>
          </a:prstGeom>
        </p:spPr>
      </p:pic>
      <p:pic>
        <p:nvPicPr>
          <p:cNvPr id="13" name="Graphic 42">
            <a:extLst>
              <a:ext uri="{FF2B5EF4-FFF2-40B4-BE49-F238E27FC236}">
                <a16:creationId xmlns:a16="http://schemas.microsoft.com/office/drawing/2014/main" id="{FFCD38C5-174C-F456-400D-0A33F5339A2E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rcRect l="7295" t="19642" r="45058" b="4743"/>
          <a:stretch/>
        </p:blipFill>
        <p:spPr>
          <a:xfrm>
            <a:off x="3351434" y="8245702"/>
            <a:ext cx="1444658" cy="1620000"/>
          </a:xfrm>
          <a:prstGeom prst="rect">
            <a:avLst/>
          </a:prstGeom>
        </p:spPr>
      </p:pic>
      <p:sp>
        <p:nvSpPr>
          <p:cNvPr id="14" name="TextBox 103">
            <a:extLst>
              <a:ext uri="{FF2B5EF4-FFF2-40B4-BE49-F238E27FC236}">
                <a16:creationId xmlns:a16="http://schemas.microsoft.com/office/drawing/2014/main" id="{4FC96C9B-E1FC-0C3B-6BE6-3CF3F1554E2A}"/>
              </a:ext>
            </a:extLst>
          </p:cNvPr>
          <p:cNvSpPr txBox="1"/>
          <p:nvPr/>
        </p:nvSpPr>
        <p:spPr>
          <a:xfrm>
            <a:off x="430496" y="5006636"/>
            <a:ext cx="626899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tx1">
                    <a:lumMod val="65000"/>
                    <a:lumOff val="35000"/>
                  </a:schemeClr>
                </a:solidFill>
              </a:rPr>
              <a:t>Day5</a:t>
            </a:r>
          </a:p>
        </p:txBody>
      </p:sp>
      <p:sp>
        <p:nvSpPr>
          <p:cNvPr id="15" name="TextBox 104">
            <a:extLst>
              <a:ext uri="{FF2B5EF4-FFF2-40B4-BE49-F238E27FC236}">
                <a16:creationId xmlns:a16="http://schemas.microsoft.com/office/drawing/2014/main" id="{E5A4605C-8B96-3C4D-D115-249EA7C902A1}"/>
              </a:ext>
            </a:extLst>
          </p:cNvPr>
          <p:cNvSpPr txBox="1"/>
          <p:nvPr/>
        </p:nvSpPr>
        <p:spPr>
          <a:xfrm>
            <a:off x="1902817" y="5006636"/>
            <a:ext cx="626899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tx1">
                    <a:lumMod val="65000"/>
                    <a:lumOff val="35000"/>
                  </a:schemeClr>
                </a:solidFill>
              </a:rPr>
              <a:t>Day3</a:t>
            </a:r>
          </a:p>
        </p:txBody>
      </p:sp>
      <p:sp>
        <p:nvSpPr>
          <p:cNvPr id="16" name="TextBox 105">
            <a:extLst>
              <a:ext uri="{FF2B5EF4-FFF2-40B4-BE49-F238E27FC236}">
                <a16:creationId xmlns:a16="http://schemas.microsoft.com/office/drawing/2014/main" id="{7D1BAED5-E076-0F9F-54A1-63273FF34084}"/>
              </a:ext>
            </a:extLst>
          </p:cNvPr>
          <p:cNvSpPr txBox="1"/>
          <p:nvPr/>
        </p:nvSpPr>
        <p:spPr>
          <a:xfrm>
            <a:off x="3394097" y="5006636"/>
            <a:ext cx="626899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tx1">
                    <a:lumMod val="65000"/>
                    <a:lumOff val="35000"/>
                  </a:schemeClr>
                </a:solidFill>
              </a:rPr>
              <a:t>Day1</a:t>
            </a:r>
          </a:p>
        </p:txBody>
      </p:sp>
      <p:sp>
        <p:nvSpPr>
          <p:cNvPr id="17" name="TextBox 100">
            <a:extLst>
              <a:ext uri="{FF2B5EF4-FFF2-40B4-BE49-F238E27FC236}">
                <a16:creationId xmlns:a16="http://schemas.microsoft.com/office/drawing/2014/main" id="{319488D5-ED4E-319D-3AAF-5A951003363F}"/>
              </a:ext>
            </a:extLst>
          </p:cNvPr>
          <p:cNvSpPr txBox="1"/>
          <p:nvPr/>
        </p:nvSpPr>
        <p:spPr>
          <a:xfrm>
            <a:off x="430496" y="4201337"/>
            <a:ext cx="42353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99</a:t>
            </a:r>
            <a:r>
              <a:rPr lang="en-GB" sz="1000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</a:t>
            </a:r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percentile (wettest areas) </a:t>
            </a:r>
          </a:p>
        </p:txBody>
      </p:sp>
      <p:pic>
        <p:nvPicPr>
          <p:cNvPr id="18" name="Elemento grafico 17">
            <a:extLst>
              <a:ext uri="{FF2B5EF4-FFF2-40B4-BE49-F238E27FC236}">
                <a16:creationId xmlns:a16="http://schemas.microsoft.com/office/drawing/2014/main" id="{ED111082-9B27-80EB-5A8F-1D6914346215}"/>
              </a:ext>
            </a:extLst>
          </p:cNvPr>
          <p:cNvPicPr>
            <a:picLocks noChangeAspect="1"/>
          </p:cNvPicPr>
          <p:nvPr/>
        </p:nvPicPr>
        <p:blipFill rotWithShape="1"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rcRect l="7174" t="19612" r="44860" b="4700"/>
          <a:stretch/>
        </p:blipFill>
        <p:spPr>
          <a:xfrm>
            <a:off x="4887450" y="8245702"/>
            <a:ext cx="1452858" cy="1620000"/>
          </a:xfrm>
          <a:prstGeom prst="rect">
            <a:avLst/>
          </a:prstGeom>
        </p:spPr>
      </p:pic>
      <p:pic>
        <p:nvPicPr>
          <p:cNvPr id="19" name="Elemento grafico 18">
            <a:extLst>
              <a:ext uri="{FF2B5EF4-FFF2-40B4-BE49-F238E27FC236}">
                <a16:creationId xmlns:a16="http://schemas.microsoft.com/office/drawing/2014/main" id="{2E67820B-716F-5F44-A22E-1BE9A3FC08B4}"/>
              </a:ext>
            </a:extLst>
          </p:cNvPr>
          <p:cNvPicPr>
            <a:picLocks noChangeAspect="1"/>
          </p:cNvPicPr>
          <p:nvPr/>
        </p:nvPicPr>
        <p:blipFill rotWithShape="1"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rcRect l="7174" t="19612" r="44860" b="4700"/>
          <a:stretch/>
        </p:blipFill>
        <p:spPr>
          <a:xfrm>
            <a:off x="4887451" y="6607300"/>
            <a:ext cx="1452857" cy="1620000"/>
          </a:xfrm>
          <a:prstGeom prst="rect">
            <a:avLst/>
          </a:prstGeom>
        </p:spPr>
      </p:pic>
      <p:pic>
        <p:nvPicPr>
          <p:cNvPr id="20" name="Elemento grafico 19">
            <a:extLst>
              <a:ext uri="{FF2B5EF4-FFF2-40B4-BE49-F238E27FC236}">
                <a16:creationId xmlns:a16="http://schemas.microsoft.com/office/drawing/2014/main" id="{ACBA929F-97D2-90F2-65AA-EB12280C5528}"/>
              </a:ext>
            </a:extLst>
          </p:cNvPr>
          <p:cNvPicPr>
            <a:picLocks noChangeAspect="1"/>
          </p:cNvPicPr>
          <p:nvPr/>
        </p:nvPicPr>
        <p:blipFill rotWithShape="1"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rcRect l="7174" t="19612" r="44860" b="4700"/>
          <a:stretch/>
        </p:blipFill>
        <p:spPr>
          <a:xfrm>
            <a:off x="4887450" y="4965600"/>
            <a:ext cx="1452857" cy="1620000"/>
          </a:xfrm>
          <a:prstGeom prst="rect">
            <a:avLst/>
          </a:prstGeom>
        </p:spPr>
      </p:pic>
      <p:sp>
        <p:nvSpPr>
          <p:cNvPr id="21" name="TextBox 105">
            <a:extLst>
              <a:ext uri="{FF2B5EF4-FFF2-40B4-BE49-F238E27FC236}">
                <a16:creationId xmlns:a16="http://schemas.microsoft.com/office/drawing/2014/main" id="{9C8AF723-6696-B452-6449-BFC647A4A43E}"/>
              </a:ext>
            </a:extLst>
          </p:cNvPr>
          <p:cNvSpPr txBox="1"/>
          <p:nvPr/>
        </p:nvSpPr>
        <p:spPr>
          <a:xfrm>
            <a:off x="4927738" y="4996070"/>
            <a:ext cx="626899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tx1">
                    <a:lumMod val="65000"/>
                    <a:lumOff val="35000"/>
                  </a:schemeClr>
                </a:solidFill>
              </a:rPr>
              <a:t>Day1</a:t>
            </a:r>
          </a:p>
        </p:txBody>
      </p:sp>
      <p:sp>
        <p:nvSpPr>
          <p:cNvPr id="22" name="TextBox 100">
            <a:extLst>
              <a:ext uri="{FF2B5EF4-FFF2-40B4-BE49-F238E27FC236}">
                <a16:creationId xmlns:a16="http://schemas.microsoft.com/office/drawing/2014/main" id="{007C7C6C-EA6B-D43A-6D9F-A80FA9476D85}"/>
              </a:ext>
            </a:extLst>
          </p:cNvPr>
          <p:cNvSpPr txBox="1"/>
          <p:nvPr/>
        </p:nvSpPr>
        <p:spPr>
          <a:xfrm>
            <a:off x="4887450" y="4596327"/>
            <a:ext cx="14161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Prob &lt;= 0.2 mm/12h</a:t>
            </a:r>
          </a:p>
          <a:p>
            <a:pPr algn="ctr"/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(driest areas)</a:t>
            </a:r>
          </a:p>
        </p:txBody>
      </p:sp>
      <p:pic>
        <p:nvPicPr>
          <p:cNvPr id="23" name="Elemento grafico 22">
            <a:extLst>
              <a:ext uri="{FF2B5EF4-FFF2-40B4-BE49-F238E27FC236}">
                <a16:creationId xmlns:a16="http://schemas.microsoft.com/office/drawing/2014/main" id="{F960893C-9C73-0DDA-C11E-94B8669A3981}"/>
              </a:ext>
            </a:extLst>
          </p:cNvPr>
          <p:cNvPicPr>
            <a:picLocks noChangeAspect="1"/>
          </p:cNvPicPr>
          <p:nvPr/>
        </p:nvPicPr>
        <p:blipFill rotWithShape="1"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rcRect l="9354" t="15996" r="46729" b="80918"/>
          <a:stretch/>
        </p:blipFill>
        <p:spPr>
          <a:xfrm rot="16200000">
            <a:off x="3970984" y="7324952"/>
            <a:ext cx="4920992" cy="166388"/>
          </a:xfrm>
          <a:prstGeom prst="rect">
            <a:avLst/>
          </a:prstGeom>
        </p:spPr>
      </p:pic>
      <p:sp>
        <p:nvSpPr>
          <p:cNvPr id="24" name="TextBox 78">
            <a:extLst>
              <a:ext uri="{FF2B5EF4-FFF2-40B4-BE49-F238E27FC236}">
                <a16:creationId xmlns:a16="http://schemas.microsoft.com/office/drawing/2014/main" id="{7C85D873-FD5F-E47F-FD16-1CDC07426920}"/>
              </a:ext>
            </a:extLst>
          </p:cNvPr>
          <p:cNvSpPr txBox="1"/>
          <p:nvPr/>
        </p:nvSpPr>
        <p:spPr>
          <a:xfrm>
            <a:off x="6457232" y="9711050"/>
            <a:ext cx="4596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0</a:t>
            </a:r>
          </a:p>
        </p:txBody>
      </p:sp>
      <p:sp>
        <p:nvSpPr>
          <p:cNvPr id="25" name="TextBox 80">
            <a:extLst>
              <a:ext uri="{FF2B5EF4-FFF2-40B4-BE49-F238E27FC236}">
                <a16:creationId xmlns:a16="http://schemas.microsoft.com/office/drawing/2014/main" id="{364ECAE5-AD4E-E934-9FD1-12CCFB14BB21}"/>
              </a:ext>
            </a:extLst>
          </p:cNvPr>
          <p:cNvSpPr txBox="1"/>
          <p:nvPr/>
        </p:nvSpPr>
        <p:spPr>
          <a:xfrm>
            <a:off x="6457232" y="9483588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0.5</a:t>
            </a:r>
          </a:p>
        </p:txBody>
      </p:sp>
      <p:sp>
        <p:nvSpPr>
          <p:cNvPr id="26" name="TextBox 81">
            <a:extLst>
              <a:ext uri="{FF2B5EF4-FFF2-40B4-BE49-F238E27FC236}">
                <a16:creationId xmlns:a16="http://schemas.microsoft.com/office/drawing/2014/main" id="{31A8C659-8BBA-B25E-1F5D-AB653A881781}"/>
              </a:ext>
            </a:extLst>
          </p:cNvPr>
          <p:cNvSpPr txBox="1"/>
          <p:nvPr/>
        </p:nvSpPr>
        <p:spPr>
          <a:xfrm>
            <a:off x="6457232" y="5844116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60.5</a:t>
            </a:r>
          </a:p>
        </p:txBody>
      </p:sp>
      <p:sp>
        <p:nvSpPr>
          <p:cNvPr id="27" name="TextBox 82">
            <a:extLst>
              <a:ext uri="{FF2B5EF4-FFF2-40B4-BE49-F238E27FC236}">
                <a16:creationId xmlns:a16="http://schemas.microsoft.com/office/drawing/2014/main" id="{CCF4F6A9-E369-57D0-AD69-AF5DC2AC3988}"/>
              </a:ext>
            </a:extLst>
          </p:cNvPr>
          <p:cNvSpPr txBox="1"/>
          <p:nvPr/>
        </p:nvSpPr>
        <p:spPr>
          <a:xfrm>
            <a:off x="6457232" y="6071583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50.5</a:t>
            </a:r>
          </a:p>
        </p:txBody>
      </p:sp>
      <p:sp>
        <p:nvSpPr>
          <p:cNvPr id="28" name="TextBox 83">
            <a:extLst>
              <a:ext uri="{FF2B5EF4-FFF2-40B4-BE49-F238E27FC236}">
                <a16:creationId xmlns:a16="http://schemas.microsoft.com/office/drawing/2014/main" id="{51ABD9A0-D061-276D-A96E-E162ACCCDEBC}"/>
              </a:ext>
            </a:extLst>
          </p:cNvPr>
          <p:cNvSpPr txBox="1"/>
          <p:nvPr/>
        </p:nvSpPr>
        <p:spPr>
          <a:xfrm>
            <a:off x="6457232" y="6299050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40.5</a:t>
            </a:r>
          </a:p>
        </p:txBody>
      </p:sp>
      <p:sp>
        <p:nvSpPr>
          <p:cNvPr id="29" name="TextBox 84">
            <a:extLst>
              <a:ext uri="{FF2B5EF4-FFF2-40B4-BE49-F238E27FC236}">
                <a16:creationId xmlns:a16="http://schemas.microsoft.com/office/drawing/2014/main" id="{18D34312-4476-46AE-9E0B-A10194014486}"/>
              </a:ext>
            </a:extLst>
          </p:cNvPr>
          <p:cNvSpPr txBox="1"/>
          <p:nvPr/>
        </p:nvSpPr>
        <p:spPr>
          <a:xfrm>
            <a:off x="6457232" y="6526517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35.5</a:t>
            </a:r>
          </a:p>
        </p:txBody>
      </p:sp>
      <p:sp>
        <p:nvSpPr>
          <p:cNvPr id="30" name="TextBox 85">
            <a:extLst>
              <a:ext uri="{FF2B5EF4-FFF2-40B4-BE49-F238E27FC236}">
                <a16:creationId xmlns:a16="http://schemas.microsoft.com/office/drawing/2014/main" id="{DBCE0047-A9D1-751D-54D4-8EEFB31F10E8}"/>
              </a:ext>
            </a:extLst>
          </p:cNvPr>
          <p:cNvSpPr txBox="1"/>
          <p:nvPr/>
        </p:nvSpPr>
        <p:spPr>
          <a:xfrm>
            <a:off x="6457232" y="6753984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30.5</a:t>
            </a:r>
          </a:p>
        </p:txBody>
      </p:sp>
      <p:sp>
        <p:nvSpPr>
          <p:cNvPr id="31" name="TextBox 86">
            <a:extLst>
              <a:ext uri="{FF2B5EF4-FFF2-40B4-BE49-F238E27FC236}">
                <a16:creationId xmlns:a16="http://schemas.microsoft.com/office/drawing/2014/main" id="{39A62573-CDA4-F821-823C-BF45FB80B397}"/>
              </a:ext>
            </a:extLst>
          </p:cNvPr>
          <p:cNvSpPr txBox="1"/>
          <p:nvPr/>
        </p:nvSpPr>
        <p:spPr>
          <a:xfrm>
            <a:off x="6457232" y="6981451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25.5</a:t>
            </a:r>
          </a:p>
        </p:txBody>
      </p:sp>
      <p:sp>
        <p:nvSpPr>
          <p:cNvPr id="32" name="TextBox 87">
            <a:extLst>
              <a:ext uri="{FF2B5EF4-FFF2-40B4-BE49-F238E27FC236}">
                <a16:creationId xmlns:a16="http://schemas.microsoft.com/office/drawing/2014/main" id="{FB07077E-2FA0-ABB2-FDDC-F74E4D8E2CCA}"/>
              </a:ext>
            </a:extLst>
          </p:cNvPr>
          <p:cNvSpPr txBox="1"/>
          <p:nvPr/>
        </p:nvSpPr>
        <p:spPr>
          <a:xfrm>
            <a:off x="6457232" y="7208918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20.5</a:t>
            </a:r>
          </a:p>
        </p:txBody>
      </p:sp>
      <p:sp>
        <p:nvSpPr>
          <p:cNvPr id="33" name="TextBox 88">
            <a:extLst>
              <a:ext uri="{FF2B5EF4-FFF2-40B4-BE49-F238E27FC236}">
                <a16:creationId xmlns:a16="http://schemas.microsoft.com/office/drawing/2014/main" id="{629862C6-69B8-E0D3-3058-166D1EA83CA7}"/>
              </a:ext>
            </a:extLst>
          </p:cNvPr>
          <p:cNvSpPr txBox="1"/>
          <p:nvPr/>
        </p:nvSpPr>
        <p:spPr>
          <a:xfrm>
            <a:off x="6457232" y="7663852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13.5</a:t>
            </a:r>
          </a:p>
        </p:txBody>
      </p:sp>
      <p:sp>
        <p:nvSpPr>
          <p:cNvPr id="34" name="TextBox 89">
            <a:extLst>
              <a:ext uri="{FF2B5EF4-FFF2-40B4-BE49-F238E27FC236}">
                <a16:creationId xmlns:a16="http://schemas.microsoft.com/office/drawing/2014/main" id="{F4270931-18C5-9E47-D620-01FFBCB5AF53}"/>
              </a:ext>
            </a:extLst>
          </p:cNvPr>
          <p:cNvSpPr txBox="1"/>
          <p:nvPr/>
        </p:nvSpPr>
        <p:spPr>
          <a:xfrm>
            <a:off x="6457232" y="7891319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10.5</a:t>
            </a:r>
          </a:p>
        </p:txBody>
      </p:sp>
      <p:sp>
        <p:nvSpPr>
          <p:cNvPr id="35" name="TextBox 90">
            <a:extLst>
              <a:ext uri="{FF2B5EF4-FFF2-40B4-BE49-F238E27FC236}">
                <a16:creationId xmlns:a16="http://schemas.microsoft.com/office/drawing/2014/main" id="{78652E86-4DCB-BE3D-3915-15C7BB16BC76}"/>
              </a:ext>
            </a:extLst>
          </p:cNvPr>
          <p:cNvSpPr txBox="1"/>
          <p:nvPr/>
        </p:nvSpPr>
        <p:spPr>
          <a:xfrm>
            <a:off x="6457232" y="8118786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8.5</a:t>
            </a:r>
          </a:p>
        </p:txBody>
      </p:sp>
      <p:sp>
        <p:nvSpPr>
          <p:cNvPr id="36" name="TextBox 91">
            <a:extLst>
              <a:ext uri="{FF2B5EF4-FFF2-40B4-BE49-F238E27FC236}">
                <a16:creationId xmlns:a16="http://schemas.microsoft.com/office/drawing/2014/main" id="{B7D4D69B-D6C8-3002-21BB-3CF3B7E3C5DA}"/>
              </a:ext>
            </a:extLst>
          </p:cNvPr>
          <p:cNvSpPr txBox="1"/>
          <p:nvPr/>
        </p:nvSpPr>
        <p:spPr>
          <a:xfrm>
            <a:off x="6457232" y="8346253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6.5</a:t>
            </a:r>
          </a:p>
        </p:txBody>
      </p:sp>
      <p:sp>
        <p:nvSpPr>
          <p:cNvPr id="37" name="TextBox 92">
            <a:extLst>
              <a:ext uri="{FF2B5EF4-FFF2-40B4-BE49-F238E27FC236}">
                <a16:creationId xmlns:a16="http://schemas.microsoft.com/office/drawing/2014/main" id="{88802EAA-B58A-7A95-FBF9-F753E22B0F28}"/>
              </a:ext>
            </a:extLst>
          </p:cNvPr>
          <p:cNvSpPr txBox="1"/>
          <p:nvPr/>
        </p:nvSpPr>
        <p:spPr>
          <a:xfrm>
            <a:off x="6457232" y="8573720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4.5</a:t>
            </a:r>
          </a:p>
        </p:txBody>
      </p:sp>
      <p:sp>
        <p:nvSpPr>
          <p:cNvPr id="38" name="TextBox 93">
            <a:extLst>
              <a:ext uri="{FF2B5EF4-FFF2-40B4-BE49-F238E27FC236}">
                <a16:creationId xmlns:a16="http://schemas.microsoft.com/office/drawing/2014/main" id="{585EE95E-9E8C-7A83-F28F-E5FF3A9B8E65}"/>
              </a:ext>
            </a:extLst>
          </p:cNvPr>
          <p:cNvSpPr txBox="1"/>
          <p:nvPr/>
        </p:nvSpPr>
        <p:spPr>
          <a:xfrm>
            <a:off x="6457232" y="8801187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3.5</a:t>
            </a:r>
          </a:p>
        </p:txBody>
      </p:sp>
      <p:sp>
        <p:nvSpPr>
          <p:cNvPr id="39" name="TextBox 94">
            <a:extLst>
              <a:ext uri="{FF2B5EF4-FFF2-40B4-BE49-F238E27FC236}">
                <a16:creationId xmlns:a16="http://schemas.microsoft.com/office/drawing/2014/main" id="{DE29FB57-969D-8EDD-9FFF-2910310396BB}"/>
              </a:ext>
            </a:extLst>
          </p:cNvPr>
          <p:cNvSpPr txBox="1"/>
          <p:nvPr/>
        </p:nvSpPr>
        <p:spPr>
          <a:xfrm>
            <a:off x="6457232" y="9028654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2.5</a:t>
            </a:r>
          </a:p>
        </p:txBody>
      </p:sp>
      <p:sp>
        <p:nvSpPr>
          <p:cNvPr id="40" name="TextBox 95">
            <a:extLst>
              <a:ext uri="{FF2B5EF4-FFF2-40B4-BE49-F238E27FC236}">
                <a16:creationId xmlns:a16="http://schemas.microsoft.com/office/drawing/2014/main" id="{A4CD3FEA-6E25-6397-BA2D-72A0AC318526}"/>
              </a:ext>
            </a:extLst>
          </p:cNvPr>
          <p:cNvSpPr txBox="1"/>
          <p:nvPr/>
        </p:nvSpPr>
        <p:spPr>
          <a:xfrm>
            <a:off x="6457232" y="9256121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1.5</a:t>
            </a:r>
          </a:p>
        </p:txBody>
      </p:sp>
      <p:sp>
        <p:nvSpPr>
          <p:cNvPr id="41" name="TextBox 102">
            <a:extLst>
              <a:ext uri="{FF2B5EF4-FFF2-40B4-BE49-F238E27FC236}">
                <a16:creationId xmlns:a16="http://schemas.microsoft.com/office/drawing/2014/main" id="{A27BD533-9609-BAF8-546C-0A38605647D6}"/>
              </a:ext>
            </a:extLst>
          </p:cNvPr>
          <p:cNvSpPr txBox="1"/>
          <p:nvPr/>
        </p:nvSpPr>
        <p:spPr>
          <a:xfrm>
            <a:off x="6457232" y="5616649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70.5</a:t>
            </a:r>
          </a:p>
        </p:txBody>
      </p:sp>
      <p:sp>
        <p:nvSpPr>
          <p:cNvPr id="42" name="TextBox 81">
            <a:extLst>
              <a:ext uri="{FF2B5EF4-FFF2-40B4-BE49-F238E27FC236}">
                <a16:creationId xmlns:a16="http://schemas.microsoft.com/office/drawing/2014/main" id="{7DAD0706-7DF8-75AF-6AAC-9630763EA5A6}"/>
              </a:ext>
            </a:extLst>
          </p:cNvPr>
          <p:cNvSpPr txBox="1"/>
          <p:nvPr/>
        </p:nvSpPr>
        <p:spPr>
          <a:xfrm>
            <a:off x="6456719" y="5161715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90.5</a:t>
            </a:r>
          </a:p>
        </p:txBody>
      </p:sp>
      <p:sp>
        <p:nvSpPr>
          <p:cNvPr id="43" name="TextBox 82">
            <a:extLst>
              <a:ext uri="{FF2B5EF4-FFF2-40B4-BE49-F238E27FC236}">
                <a16:creationId xmlns:a16="http://schemas.microsoft.com/office/drawing/2014/main" id="{E4753788-1959-A6E5-3FD5-49C1FA57B9BF}"/>
              </a:ext>
            </a:extLst>
          </p:cNvPr>
          <p:cNvSpPr txBox="1"/>
          <p:nvPr/>
        </p:nvSpPr>
        <p:spPr>
          <a:xfrm>
            <a:off x="6456719" y="5389182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80.5</a:t>
            </a:r>
          </a:p>
        </p:txBody>
      </p:sp>
      <p:sp>
        <p:nvSpPr>
          <p:cNvPr id="44" name="TextBox 102">
            <a:extLst>
              <a:ext uri="{FF2B5EF4-FFF2-40B4-BE49-F238E27FC236}">
                <a16:creationId xmlns:a16="http://schemas.microsoft.com/office/drawing/2014/main" id="{7C666E87-2878-7BD9-4108-A4D6252A5AFD}"/>
              </a:ext>
            </a:extLst>
          </p:cNvPr>
          <p:cNvSpPr txBox="1"/>
          <p:nvPr/>
        </p:nvSpPr>
        <p:spPr>
          <a:xfrm>
            <a:off x="6456719" y="4934248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100.5</a:t>
            </a:r>
          </a:p>
        </p:txBody>
      </p:sp>
      <p:sp>
        <p:nvSpPr>
          <p:cNvPr id="45" name="TextBox 87">
            <a:extLst>
              <a:ext uri="{FF2B5EF4-FFF2-40B4-BE49-F238E27FC236}">
                <a16:creationId xmlns:a16="http://schemas.microsoft.com/office/drawing/2014/main" id="{E4D8E357-BBDE-8ED9-63B3-3562619BA872}"/>
              </a:ext>
            </a:extLst>
          </p:cNvPr>
          <p:cNvSpPr txBox="1"/>
          <p:nvPr/>
        </p:nvSpPr>
        <p:spPr>
          <a:xfrm>
            <a:off x="6457232" y="7436385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16.5</a:t>
            </a:r>
          </a:p>
        </p:txBody>
      </p:sp>
      <p:pic>
        <p:nvPicPr>
          <p:cNvPr id="47" name="Graphic 101">
            <a:extLst>
              <a:ext uri="{FF2B5EF4-FFF2-40B4-BE49-F238E27FC236}">
                <a16:creationId xmlns:a16="http://schemas.microsoft.com/office/drawing/2014/main" id="{4D92F155-88B5-A46C-09E3-94675E8A69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89" t="14505" r="46058" b="80774"/>
          <a:stretch/>
        </p:blipFill>
        <p:spPr>
          <a:xfrm>
            <a:off x="408210" y="4622400"/>
            <a:ext cx="4427373" cy="331474"/>
          </a:xfrm>
          <a:prstGeom prst="rect">
            <a:avLst/>
          </a:prstGeom>
        </p:spPr>
      </p:pic>
      <p:sp>
        <p:nvSpPr>
          <p:cNvPr id="48" name="TextBox 100">
            <a:extLst>
              <a:ext uri="{FF2B5EF4-FFF2-40B4-BE49-F238E27FC236}">
                <a16:creationId xmlns:a16="http://schemas.microsoft.com/office/drawing/2014/main" id="{DD8631D1-6175-A29E-352A-FDC919AF4E87}"/>
              </a:ext>
            </a:extLst>
          </p:cNvPr>
          <p:cNvSpPr txBox="1"/>
          <p:nvPr/>
        </p:nvSpPr>
        <p:spPr>
          <a:xfrm>
            <a:off x="424383" y="4401270"/>
            <a:ext cx="4235322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mm/12h</a:t>
            </a:r>
          </a:p>
        </p:txBody>
      </p:sp>
      <p:sp>
        <p:nvSpPr>
          <p:cNvPr id="49" name="TextBox 100">
            <a:extLst>
              <a:ext uri="{FF2B5EF4-FFF2-40B4-BE49-F238E27FC236}">
                <a16:creationId xmlns:a16="http://schemas.microsoft.com/office/drawing/2014/main" id="{33E9120D-8312-A7CE-2FDC-125974507DB5}"/>
              </a:ext>
            </a:extLst>
          </p:cNvPr>
          <p:cNvSpPr txBox="1"/>
          <p:nvPr/>
        </p:nvSpPr>
        <p:spPr>
          <a:xfrm>
            <a:off x="3677358" y="4060076"/>
            <a:ext cx="2978146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12-hourly rainfall forecasts</a:t>
            </a:r>
          </a:p>
          <a:p>
            <a:pPr algn="ctr"/>
            <a:r>
              <a:rPr lang="en-GB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 Time: 20</a:t>
            </a:r>
            <a:r>
              <a:rPr lang="en-GB" sz="1000" b="1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</a:t>
            </a:r>
            <a:r>
              <a:rPr lang="en-GB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July 2021 between 0 and 12 UTC</a:t>
            </a:r>
          </a:p>
        </p:txBody>
      </p:sp>
      <p:cxnSp>
        <p:nvCxnSpPr>
          <p:cNvPr id="50" name="Connettore diritto 49">
            <a:extLst>
              <a:ext uri="{FF2B5EF4-FFF2-40B4-BE49-F238E27FC236}">
                <a16:creationId xmlns:a16="http://schemas.microsoft.com/office/drawing/2014/main" id="{729F3104-6438-4386-AD97-783225AAD289}"/>
              </a:ext>
            </a:extLst>
          </p:cNvPr>
          <p:cNvCxnSpPr>
            <a:cxnSpLocks/>
          </p:cNvCxnSpPr>
          <p:nvPr/>
        </p:nvCxnSpPr>
        <p:spPr>
          <a:xfrm>
            <a:off x="4835583" y="4616714"/>
            <a:ext cx="5116" cy="524472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Ovale 50">
            <a:extLst>
              <a:ext uri="{FF2B5EF4-FFF2-40B4-BE49-F238E27FC236}">
                <a16:creationId xmlns:a16="http://schemas.microsoft.com/office/drawing/2014/main" id="{29FB0100-71C0-E664-2E6B-7A32C8ED7136}"/>
              </a:ext>
            </a:extLst>
          </p:cNvPr>
          <p:cNvSpPr/>
          <p:nvPr/>
        </p:nvSpPr>
        <p:spPr>
          <a:xfrm>
            <a:off x="4031386" y="5337179"/>
            <a:ext cx="252000" cy="25200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2" name="Connettore diritto 51">
            <a:extLst>
              <a:ext uri="{FF2B5EF4-FFF2-40B4-BE49-F238E27FC236}">
                <a16:creationId xmlns:a16="http://schemas.microsoft.com/office/drawing/2014/main" id="{75791486-77A7-824E-CA3B-D3A11E956B66}"/>
              </a:ext>
            </a:extLst>
          </p:cNvPr>
          <p:cNvCxnSpPr>
            <a:cxnSpLocks/>
            <a:stCxn id="51" idx="2"/>
            <a:endCxn id="62" idx="2"/>
          </p:cNvCxnSpPr>
          <p:nvPr/>
        </p:nvCxnSpPr>
        <p:spPr>
          <a:xfrm>
            <a:off x="4031386" y="5463179"/>
            <a:ext cx="27088" cy="723674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Ovale 52">
            <a:extLst>
              <a:ext uri="{FF2B5EF4-FFF2-40B4-BE49-F238E27FC236}">
                <a16:creationId xmlns:a16="http://schemas.microsoft.com/office/drawing/2014/main" id="{8B3B728F-C910-4DA2-C7FE-A2CF3D181207}"/>
              </a:ext>
            </a:extLst>
          </p:cNvPr>
          <p:cNvSpPr/>
          <p:nvPr/>
        </p:nvSpPr>
        <p:spPr>
          <a:xfrm>
            <a:off x="4037738" y="6992466"/>
            <a:ext cx="252000" cy="25200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4" name="Connettore diritto 53">
            <a:extLst>
              <a:ext uri="{FF2B5EF4-FFF2-40B4-BE49-F238E27FC236}">
                <a16:creationId xmlns:a16="http://schemas.microsoft.com/office/drawing/2014/main" id="{693FD460-D21D-EBF3-C1DF-0AE3DF82B87A}"/>
              </a:ext>
            </a:extLst>
          </p:cNvPr>
          <p:cNvCxnSpPr>
            <a:cxnSpLocks/>
            <a:stCxn id="53" idx="2"/>
            <a:endCxn id="65" idx="2"/>
          </p:cNvCxnSpPr>
          <p:nvPr/>
        </p:nvCxnSpPr>
        <p:spPr>
          <a:xfrm>
            <a:off x="4037738" y="7118466"/>
            <a:ext cx="24728" cy="67939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Ovale 54">
            <a:extLst>
              <a:ext uri="{FF2B5EF4-FFF2-40B4-BE49-F238E27FC236}">
                <a16:creationId xmlns:a16="http://schemas.microsoft.com/office/drawing/2014/main" id="{5034B6EE-6C63-683A-D670-AB902F2A7C6C}"/>
              </a:ext>
            </a:extLst>
          </p:cNvPr>
          <p:cNvSpPr/>
          <p:nvPr/>
        </p:nvSpPr>
        <p:spPr>
          <a:xfrm>
            <a:off x="4045219" y="8609252"/>
            <a:ext cx="252000" cy="25200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6" name="Connettore diritto 55">
            <a:extLst>
              <a:ext uri="{FF2B5EF4-FFF2-40B4-BE49-F238E27FC236}">
                <a16:creationId xmlns:a16="http://schemas.microsoft.com/office/drawing/2014/main" id="{601A3F90-0397-57D8-9F34-871C5F5C73D7}"/>
              </a:ext>
            </a:extLst>
          </p:cNvPr>
          <p:cNvCxnSpPr>
            <a:cxnSpLocks/>
            <a:stCxn id="55" idx="2"/>
          </p:cNvCxnSpPr>
          <p:nvPr/>
        </p:nvCxnSpPr>
        <p:spPr>
          <a:xfrm>
            <a:off x="4045219" y="8735252"/>
            <a:ext cx="36631" cy="653619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onnettore diritto 56">
            <a:extLst>
              <a:ext uri="{FF2B5EF4-FFF2-40B4-BE49-F238E27FC236}">
                <a16:creationId xmlns:a16="http://schemas.microsoft.com/office/drawing/2014/main" id="{A5F6B3AF-B1E1-66B7-DAA6-CA0B76E804CB}"/>
              </a:ext>
            </a:extLst>
          </p:cNvPr>
          <p:cNvCxnSpPr>
            <a:cxnSpLocks/>
            <a:stCxn id="51" idx="0"/>
          </p:cNvCxnSpPr>
          <p:nvPr/>
        </p:nvCxnSpPr>
        <p:spPr>
          <a:xfrm>
            <a:off x="4157386" y="5337179"/>
            <a:ext cx="818656" cy="219079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Connettore diritto 57">
            <a:extLst>
              <a:ext uri="{FF2B5EF4-FFF2-40B4-BE49-F238E27FC236}">
                <a16:creationId xmlns:a16="http://schemas.microsoft.com/office/drawing/2014/main" id="{433A0B6C-E4C3-BF41-B85A-3F6FD6A680F6}"/>
              </a:ext>
            </a:extLst>
          </p:cNvPr>
          <p:cNvCxnSpPr>
            <a:cxnSpLocks/>
            <a:stCxn id="53" idx="0"/>
          </p:cNvCxnSpPr>
          <p:nvPr/>
        </p:nvCxnSpPr>
        <p:spPr>
          <a:xfrm>
            <a:off x="4163738" y="6992466"/>
            <a:ext cx="762928" cy="138949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onnettore diritto 58">
            <a:extLst>
              <a:ext uri="{FF2B5EF4-FFF2-40B4-BE49-F238E27FC236}">
                <a16:creationId xmlns:a16="http://schemas.microsoft.com/office/drawing/2014/main" id="{88FCA195-F49F-F8C2-EEC1-601E95374855}"/>
              </a:ext>
            </a:extLst>
          </p:cNvPr>
          <p:cNvCxnSpPr>
            <a:cxnSpLocks/>
            <a:stCxn id="55" idx="0"/>
          </p:cNvCxnSpPr>
          <p:nvPr/>
        </p:nvCxnSpPr>
        <p:spPr>
          <a:xfrm>
            <a:off x="4171219" y="8609252"/>
            <a:ext cx="794776" cy="124954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0" name="Gruppo 59">
            <a:extLst>
              <a:ext uri="{FF2B5EF4-FFF2-40B4-BE49-F238E27FC236}">
                <a16:creationId xmlns:a16="http://schemas.microsoft.com/office/drawing/2014/main" id="{900F1D78-C69C-C098-B2B8-C4EADB0EC4F3}"/>
              </a:ext>
            </a:extLst>
          </p:cNvPr>
          <p:cNvGrpSpPr/>
          <p:nvPr/>
        </p:nvGrpSpPr>
        <p:grpSpPr>
          <a:xfrm>
            <a:off x="4058474" y="5503201"/>
            <a:ext cx="1305441" cy="1367304"/>
            <a:chOff x="8968536" y="1193037"/>
            <a:chExt cx="673200" cy="720000"/>
          </a:xfrm>
        </p:grpSpPr>
        <p:pic>
          <p:nvPicPr>
            <p:cNvPr id="61" name="Graphic 30">
              <a:extLst>
                <a:ext uri="{FF2B5EF4-FFF2-40B4-BE49-F238E27FC236}">
                  <a16:creationId xmlns:a16="http://schemas.microsoft.com/office/drawing/2014/main" id="{ACFA5298-BE0E-7671-E705-A0548D2A3A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27936" t="34407" r="59945" b="47245"/>
            <a:stretch/>
          </p:blipFill>
          <p:spPr>
            <a:xfrm>
              <a:off x="8968693" y="1193037"/>
              <a:ext cx="673043" cy="720000"/>
            </a:xfrm>
            <a:prstGeom prst="ellipse">
              <a:avLst/>
            </a:prstGeom>
          </p:spPr>
        </p:pic>
        <p:sp>
          <p:nvSpPr>
            <p:cNvPr id="62" name="Ovale 61">
              <a:extLst>
                <a:ext uri="{FF2B5EF4-FFF2-40B4-BE49-F238E27FC236}">
                  <a16:creationId xmlns:a16="http://schemas.microsoft.com/office/drawing/2014/main" id="{4EA7FAE9-D781-C0E3-3930-6DC3A091D36F}"/>
                </a:ext>
              </a:extLst>
            </p:cNvPr>
            <p:cNvSpPr/>
            <p:nvPr/>
          </p:nvSpPr>
          <p:spPr>
            <a:xfrm>
              <a:off x="8968536" y="1193037"/>
              <a:ext cx="673200" cy="72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3" name="Gruppo 62">
            <a:extLst>
              <a:ext uri="{FF2B5EF4-FFF2-40B4-BE49-F238E27FC236}">
                <a16:creationId xmlns:a16="http://schemas.microsoft.com/office/drawing/2014/main" id="{FED6C313-E32E-C4EF-8824-18B4E89AB04A}"/>
              </a:ext>
            </a:extLst>
          </p:cNvPr>
          <p:cNvGrpSpPr/>
          <p:nvPr/>
        </p:nvGrpSpPr>
        <p:grpSpPr>
          <a:xfrm>
            <a:off x="4062466" y="7114206"/>
            <a:ext cx="1305441" cy="1367304"/>
            <a:chOff x="8906988" y="2839171"/>
            <a:chExt cx="673200" cy="720000"/>
          </a:xfrm>
        </p:grpSpPr>
        <p:pic>
          <p:nvPicPr>
            <p:cNvPr id="64" name="Graphic 36">
              <a:extLst>
                <a:ext uri="{FF2B5EF4-FFF2-40B4-BE49-F238E27FC236}">
                  <a16:creationId xmlns:a16="http://schemas.microsoft.com/office/drawing/2014/main" id="{2E3073BD-1FF0-B5DE-0F56-55CDF665CA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rcRect l="27935" t="34407" r="59945" b="47245"/>
            <a:stretch/>
          </p:blipFill>
          <p:spPr>
            <a:xfrm>
              <a:off x="8907145" y="2839171"/>
              <a:ext cx="673043" cy="720000"/>
            </a:xfrm>
            <a:prstGeom prst="ellipse">
              <a:avLst/>
            </a:prstGeom>
          </p:spPr>
        </p:pic>
        <p:sp>
          <p:nvSpPr>
            <p:cNvPr id="65" name="Ovale 64">
              <a:extLst>
                <a:ext uri="{FF2B5EF4-FFF2-40B4-BE49-F238E27FC236}">
                  <a16:creationId xmlns:a16="http://schemas.microsoft.com/office/drawing/2014/main" id="{23905F3D-A959-EE7A-17E3-1BF1E563DF0A}"/>
                </a:ext>
              </a:extLst>
            </p:cNvPr>
            <p:cNvSpPr/>
            <p:nvPr/>
          </p:nvSpPr>
          <p:spPr>
            <a:xfrm>
              <a:off x="8906988" y="2839171"/>
              <a:ext cx="673200" cy="72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6" name="TextBox 102">
            <a:extLst>
              <a:ext uri="{FF2B5EF4-FFF2-40B4-BE49-F238E27FC236}">
                <a16:creationId xmlns:a16="http://schemas.microsoft.com/office/drawing/2014/main" id="{C6925876-DEF8-20CB-41F2-A78CE8553791}"/>
              </a:ext>
            </a:extLst>
          </p:cNvPr>
          <p:cNvSpPr txBox="1"/>
          <p:nvPr/>
        </p:nvSpPr>
        <p:spPr>
          <a:xfrm>
            <a:off x="6501984" y="4723618"/>
            <a:ext cx="478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/>
              <a:t>%</a:t>
            </a:r>
          </a:p>
        </p:txBody>
      </p:sp>
      <p:pic>
        <p:nvPicPr>
          <p:cNvPr id="139" name="Elemento grafico 138">
            <a:extLst>
              <a:ext uri="{FF2B5EF4-FFF2-40B4-BE49-F238E27FC236}">
                <a16:creationId xmlns:a16="http://schemas.microsoft.com/office/drawing/2014/main" id="{904B5EEA-EF92-8A69-4056-1A230ED70E40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rcRect l="27935" t="34408" r="59945" b="47244"/>
          <a:stretch/>
        </p:blipFill>
        <p:spPr>
          <a:xfrm>
            <a:off x="4082153" y="8705219"/>
            <a:ext cx="1305138" cy="1367304"/>
          </a:xfrm>
          <a:custGeom>
            <a:avLst/>
            <a:gdLst>
              <a:gd name="connsiteX0" fmla="*/ 622913 w 1305138"/>
              <a:gd name="connsiteY0" fmla="*/ 1364172 h 1367304"/>
              <a:gd name="connsiteX1" fmla="*/ 682225 w 1305138"/>
              <a:gd name="connsiteY1" fmla="*/ 1364172 h 1367304"/>
              <a:gd name="connsiteX2" fmla="*/ 652569 w 1305138"/>
              <a:gd name="connsiteY2" fmla="*/ 1367304 h 1367304"/>
              <a:gd name="connsiteX3" fmla="*/ 652569 w 1305138"/>
              <a:gd name="connsiteY3" fmla="*/ 0 h 1367304"/>
              <a:gd name="connsiteX4" fmla="*/ 1305138 w 1305138"/>
              <a:gd name="connsiteY4" fmla="*/ 683652 h 1367304"/>
              <a:gd name="connsiteX5" fmla="*/ 1193690 w 1305138"/>
              <a:gd name="connsiteY5" fmla="*/ 1065889 h 1367304"/>
              <a:gd name="connsiteX6" fmla="*/ 1128448 w 1305138"/>
              <a:gd name="connsiteY6" fmla="*/ 1148728 h 1367304"/>
              <a:gd name="connsiteX7" fmla="*/ 176690 w 1305138"/>
              <a:gd name="connsiteY7" fmla="*/ 1148728 h 1367304"/>
              <a:gd name="connsiteX8" fmla="*/ 111449 w 1305138"/>
              <a:gd name="connsiteY8" fmla="*/ 1065889 h 1367304"/>
              <a:gd name="connsiteX9" fmla="*/ 0 w 1305138"/>
              <a:gd name="connsiteY9" fmla="*/ 683652 h 1367304"/>
              <a:gd name="connsiteX10" fmla="*/ 652569 w 1305138"/>
              <a:gd name="connsiteY10" fmla="*/ 0 h 1367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05138" h="1367304">
                <a:moveTo>
                  <a:pt x="622913" y="1364172"/>
                </a:moveTo>
                <a:lnTo>
                  <a:pt x="682225" y="1364172"/>
                </a:lnTo>
                <a:lnTo>
                  <a:pt x="652569" y="1367304"/>
                </a:lnTo>
                <a:close/>
                <a:moveTo>
                  <a:pt x="652569" y="0"/>
                </a:moveTo>
                <a:cubicBezTo>
                  <a:pt x="1012973" y="0"/>
                  <a:pt x="1305138" y="306081"/>
                  <a:pt x="1305138" y="683652"/>
                </a:cubicBezTo>
                <a:cubicBezTo>
                  <a:pt x="1305138" y="825241"/>
                  <a:pt x="1264053" y="956777"/>
                  <a:pt x="1193690" y="1065889"/>
                </a:cubicBezTo>
                <a:lnTo>
                  <a:pt x="1128448" y="1148728"/>
                </a:lnTo>
                <a:lnTo>
                  <a:pt x="176690" y="1148728"/>
                </a:lnTo>
                <a:lnTo>
                  <a:pt x="111449" y="1065889"/>
                </a:lnTo>
                <a:cubicBezTo>
                  <a:pt x="41086" y="956777"/>
                  <a:pt x="0" y="825241"/>
                  <a:pt x="0" y="683652"/>
                </a:cubicBezTo>
                <a:cubicBezTo>
                  <a:pt x="0" y="306081"/>
                  <a:pt x="292165" y="0"/>
                  <a:pt x="652569" y="0"/>
                </a:cubicBezTo>
                <a:close/>
              </a:path>
            </a:pathLst>
          </a:custGeom>
        </p:spPr>
      </p:pic>
      <p:sp>
        <p:nvSpPr>
          <p:cNvPr id="143" name="Figura a mano libera: forma 142">
            <a:extLst>
              <a:ext uri="{FF2B5EF4-FFF2-40B4-BE49-F238E27FC236}">
                <a16:creationId xmlns:a16="http://schemas.microsoft.com/office/drawing/2014/main" id="{E37101FC-A03E-4F66-FE00-9D55188CF790}"/>
              </a:ext>
            </a:extLst>
          </p:cNvPr>
          <p:cNvSpPr/>
          <p:nvPr/>
        </p:nvSpPr>
        <p:spPr>
          <a:xfrm>
            <a:off x="4081849" y="8705219"/>
            <a:ext cx="1305442" cy="1156222"/>
          </a:xfrm>
          <a:custGeom>
            <a:avLst/>
            <a:gdLst>
              <a:gd name="connsiteX0" fmla="*/ 652721 w 1305442"/>
              <a:gd name="connsiteY0" fmla="*/ 0 h 1156222"/>
              <a:gd name="connsiteX1" fmla="*/ 1305442 w 1305442"/>
              <a:gd name="connsiteY1" fmla="*/ 683652 h 1156222"/>
              <a:gd name="connsiteX2" fmla="*/ 1193968 w 1305442"/>
              <a:gd name="connsiteY2" fmla="*/ 1065889 h 1156222"/>
              <a:gd name="connsiteX3" fmla="*/ 1122808 w 1305442"/>
              <a:gd name="connsiteY3" fmla="*/ 1156222 h 1156222"/>
              <a:gd name="connsiteX4" fmla="*/ 182635 w 1305442"/>
              <a:gd name="connsiteY4" fmla="*/ 1156222 h 1156222"/>
              <a:gd name="connsiteX5" fmla="*/ 111474 w 1305442"/>
              <a:gd name="connsiteY5" fmla="*/ 1065889 h 1156222"/>
              <a:gd name="connsiteX6" fmla="*/ 0 w 1305442"/>
              <a:gd name="connsiteY6" fmla="*/ 683652 h 1156222"/>
              <a:gd name="connsiteX7" fmla="*/ 652721 w 1305442"/>
              <a:gd name="connsiteY7" fmla="*/ 0 h 1156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05442" h="1156222">
                <a:moveTo>
                  <a:pt x="652721" y="0"/>
                </a:moveTo>
                <a:cubicBezTo>
                  <a:pt x="1013209" y="0"/>
                  <a:pt x="1305442" y="306081"/>
                  <a:pt x="1305442" y="683652"/>
                </a:cubicBezTo>
                <a:cubicBezTo>
                  <a:pt x="1305442" y="825241"/>
                  <a:pt x="1264347" y="956777"/>
                  <a:pt x="1193968" y="1065889"/>
                </a:cubicBezTo>
                <a:lnTo>
                  <a:pt x="1122808" y="1156222"/>
                </a:lnTo>
                <a:lnTo>
                  <a:pt x="182635" y="1156222"/>
                </a:lnTo>
                <a:lnTo>
                  <a:pt x="111474" y="1065889"/>
                </a:lnTo>
                <a:cubicBezTo>
                  <a:pt x="41095" y="956777"/>
                  <a:pt x="0" y="825241"/>
                  <a:pt x="0" y="683652"/>
                </a:cubicBezTo>
                <a:cubicBezTo>
                  <a:pt x="0" y="306081"/>
                  <a:pt x="292233" y="0"/>
                  <a:pt x="652721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73" name="Oval 47">
            <a:extLst>
              <a:ext uri="{FF2B5EF4-FFF2-40B4-BE49-F238E27FC236}">
                <a16:creationId xmlns:a16="http://schemas.microsoft.com/office/drawing/2014/main" id="{46173B68-1C5C-DC78-957F-2C48AA7FF0C8}"/>
              </a:ext>
            </a:extLst>
          </p:cNvPr>
          <p:cNvSpPr/>
          <p:nvPr/>
        </p:nvSpPr>
        <p:spPr>
          <a:xfrm>
            <a:off x="5387291" y="7105400"/>
            <a:ext cx="377578" cy="367502"/>
          </a:xfrm>
          <a:prstGeom prst="ellipse">
            <a:avLst/>
          </a:prstGeom>
          <a:noFill/>
          <a:ln w="28575">
            <a:solidFill>
              <a:srgbClr val="00B0F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Oval 194">
            <a:extLst>
              <a:ext uri="{FF2B5EF4-FFF2-40B4-BE49-F238E27FC236}">
                <a16:creationId xmlns:a16="http://schemas.microsoft.com/office/drawing/2014/main" id="{2F0EB88D-B01E-BED8-E73E-B2DDA9882EC7}"/>
              </a:ext>
            </a:extLst>
          </p:cNvPr>
          <p:cNvSpPr/>
          <p:nvPr/>
        </p:nvSpPr>
        <p:spPr>
          <a:xfrm>
            <a:off x="5387291" y="5501068"/>
            <a:ext cx="377578" cy="367502"/>
          </a:xfrm>
          <a:prstGeom prst="ellipse">
            <a:avLst/>
          </a:prstGeom>
          <a:noFill/>
          <a:ln w="28575">
            <a:solidFill>
              <a:srgbClr val="00B0F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Oval 195">
            <a:extLst>
              <a:ext uri="{FF2B5EF4-FFF2-40B4-BE49-F238E27FC236}">
                <a16:creationId xmlns:a16="http://schemas.microsoft.com/office/drawing/2014/main" id="{C5005581-35CE-8D10-A66A-D33CC0038A1D}"/>
              </a:ext>
            </a:extLst>
          </p:cNvPr>
          <p:cNvSpPr/>
          <p:nvPr/>
        </p:nvSpPr>
        <p:spPr>
          <a:xfrm>
            <a:off x="5387291" y="8684962"/>
            <a:ext cx="377578" cy="367502"/>
          </a:xfrm>
          <a:prstGeom prst="ellipse">
            <a:avLst/>
          </a:prstGeom>
          <a:noFill/>
          <a:ln w="28575">
            <a:solidFill>
              <a:srgbClr val="00B0F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3" name="TextBox 103">
            <a:extLst>
              <a:ext uri="{FF2B5EF4-FFF2-40B4-BE49-F238E27FC236}">
                <a16:creationId xmlns:a16="http://schemas.microsoft.com/office/drawing/2014/main" id="{F518F9E7-D233-BAEB-EA1D-7CECA9EE2046}"/>
              </a:ext>
            </a:extLst>
          </p:cNvPr>
          <p:cNvSpPr txBox="1"/>
          <p:nvPr/>
        </p:nvSpPr>
        <p:spPr>
          <a:xfrm>
            <a:off x="38100" y="4965600"/>
            <a:ext cx="338554" cy="162000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vert270"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ENS</a:t>
            </a:r>
          </a:p>
        </p:txBody>
      </p:sp>
      <p:sp>
        <p:nvSpPr>
          <p:cNvPr id="84" name="TextBox 103">
            <a:extLst>
              <a:ext uri="{FF2B5EF4-FFF2-40B4-BE49-F238E27FC236}">
                <a16:creationId xmlns:a16="http://schemas.microsoft.com/office/drawing/2014/main" id="{98F4F39F-56A0-4E56-B24E-F6A9558BBCB2}"/>
              </a:ext>
            </a:extLst>
          </p:cNvPr>
          <p:cNvSpPr txBox="1"/>
          <p:nvPr/>
        </p:nvSpPr>
        <p:spPr>
          <a:xfrm>
            <a:off x="38100" y="6607300"/>
            <a:ext cx="338554" cy="160396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vert270"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ecPoint_MultipleWT</a:t>
            </a:r>
          </a:p>
        </p:txBody>
      </p:sp>
      <p:sp>
        <p:nvSpPr>
          <p:cNvPr id="85" name="TextBox 103">
            <a:extLst>
              <a:ext uri="{FF2B5EF4-FFF2-40B4-BE49-F238E27FC236}">
                <a16:creationId xmlns:a16="http://schemas.microsoft.com/office/drawing/2014/main" id="{FBB41DF0-B4CA-A85C-3C86-8B0E8A0FC25F}"/>
              </a:ext>
            </a:extLst>
          </p:cNvPr>
          <p:cNvSpPr txBox="1"/>
          <p:nvPr/>
        </p:nvSpPr>
        <p:spPr>
          <a:xfrm>
            <a:off x="38100" y="8245702"/>
            <a:ext cx="338554" cy="162000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vert270"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ecPoint_SingleWT</a:t>
            </a:r>
          </a:p>
        </p:txBody>
      </p:sp>
      <p:pic>
        <p:nvPicPr>
          <p:cNvPr id="86" name="Graphic 53">
            <a:extLst>
              <a:ext uri="{FF2B5EF4-FFF2-40B4-BE49-F238E27FC236}">
                <a16:creationId xmlns:a16="http://schemas.microsoft.com/office/drawing/2014/main" id="{F3C73FA2-A922-3884-BB83-77C79B4F9A68}"/>
              </a:ext>
            </a:extLst>
          </p:cNvPr>
          <p:cNvPicPr>
            <a:picLocks noChangeAspect="1"/>
          </p:cNvPicPr>
          <p:nvPr/>
        </p:nvPicPr>
        <p:blipFill rotWithShape="1"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rcRect l="7027" t="19091" r="43864" b="4917"/>
          <a:stretch/>
        </p:blipFill>
        <p:spPr>
          <a:xfrm>
            <a:off x="3796724" y="483184"/>
            <a:ext cx="2935104" cy="3209355"/>
          </a:xfrm>
          <a:prstGeom prst="rect">
            <a:avLst/>
          </a:prstGeom>
        </p:spPr>
      </p:pic>
      <p:cxnSp>
        <p:nvCxnSpPr>
          <p:cNvPr id="87" name="Straight Arrow Connector 62">
            <a:extLst>
              <a:ext uri="{FF2B5EF4-FFF2-40B4-BE49-F238E27FC236}">
                <a16:creationId xmlns:a16="http://schemas.microsoft.com/office/drawing/2014/main" id="{B3ED21A3-BADE-FEC5-253F-CCA4FCF1C88A}"/>
              </a:ext>
            </a:extLst>
          </p:cNvPr>
          <p:cNvCxnSpPr>
            <a:cxnSpLocks/>
          </p:cNvCxnSpPr>
          <p:nvPr/>
        </p:nvCxnSpPr>
        <p:spPr>
          <a:xfrm>
            <a:off x="5458292" y="1146650"/>
            <a:ext cx="0" cy="333375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TextBox 71">
            <a:extLst>
              <a:ext uri="{FF2B5EF4-FFF2-40B4-BE49-F238E27FC236}">
                <a16:creationId xmlns:a16="http://schemas.microsoft.com/office/drawing/2014/main" id="{1EB8A42E-83F6-44D1-156B-30B301245320}"/>
              </a:ext>
            </a:extLst>
          </p:cNvPr>
          <p:cNvSpPr txBox="1"/>
          <p:nvPr/>
        </p:nvSpPr>
        <p:spPr>
          <a:xfrm>
            <a:off x="3742589" y="40298"/>
            <a:ext cx="2978146" cy="40011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12-hourly rainfall observations</a:t>
            </a:r>
          </a:p>
          <a:p>
            <a:pPr algn="ctr"/>
            <a:r>
              <a:rPr lang="en-GB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Valid for 20</a:t>
            </a:r>
            <a:r>
              <a:rPr lang="en-GB" sz="1000" b="1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</a:t>
            </a:r>
            <a:r>
              <a:rPr lang="en-GB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July 2021, between 0 and 12 UTC</a:t>
            </a:r>
          </a:p>
        </p:txBody>
      </p:sp>
      <p:sp>
        <p:nvSpPr>
          <p:cNvPr id="90" name="TextBox 76">
            <a:extLst>
              <a:ext uri="{FF2B5EF4-FFF2-40B4-BE49-F238E27FC236}">
                <a16:creationId xmlns:a16="http://schemas.microsoft.com/office/drawing/2014/main" id="{B1F350F6-855F-F474-F976-B9492F4BF2CB}"/>
              </a:ext>
            </a:extLst>
          </p:cNvPr>
          <p:cNvSpPr txBox="1"/>
          <p:nvPr/>
        </p:nvSpPr>
        <p:spPr>
          <a:xfrm>
            <a:off x="4786567" y="667508"/>
            <a:ext cx="1341220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Zhengzhou</a:t>
            </a:r>
          </a:p>
          <a:p>
            <a:pPr algn="ctr"/>
            <a:r>
              <a:rPr lang="en-GB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(465.8 mm/12h)</a:t>
            </a:r>
          </a:p>
        </p:txBody>
      </p:sp>
      <p:sp>
        <p:nvSpPr>
          <p:cNvPr id="92" name="Oval 200">
            <a:extLst>
              <a:ext uri="{FF2B5EF4-FFF2-40B4-BE49-F238E27FC236}">
                <a16:creationId xmlns:a16="http://schemas.microsoft.com/office/drawing/2014/main" id="{950963AF-F428-815C-9378-AE87F4AD1AF7}"/>
              </a:ext>
            </a:extLst>
          </p:cNvPr>
          <p:cNvSpPr/>
          <p:nvPr/>
        </p:nvSpPr>
        <p:spPr>
          <a:xfrm>
            <a:off x="4893069" y="1536840"/>
            <a:ext cx="377578" cy="367502"/>
          </a:xfrm>
          <a:prstGeom prst="ellipse">
            <a:avLst/>
          </a:prstGeom>
          <a:noFill/>
          <a:ln w="28575">
            <a:solidFill>
              <a:srgbClr val="00B0F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93" name="Gruppo 92">
            <a:extLst>
              <a:ext uri="{FF2B5EF4-FFF2-40B4-BE49-F238E27FC236}">
                <a16:creationId xmlns:a16="http://schemas.microsoft.com/office/drawing/2014/main" id="{A5037328-2541-3801-335F-4FEE6ED527B8}"/>
              </a:ext>
            </a:extLst>
          </p:cNvPr>
          <p:cNvGrpSpPr/>
          <p:nvPr/>
        </p:nvGrpSpPr>
        <p:grpSpPr>
          <a:xfrm>
            <a:off x="3180789" y="408654"/>
            <a:ext cx="588868" cy="3340837"/>
            <a:chOff x="2256690" y="2779990"/>
            <a:chExt cx="588868" cy="3340837"/>
          </a:xfrm>
        </p:grpSpPr>
        <p:pic>
          <p:nvPicPr>
            <p:cNvPr id="94" name="Graphic 72">
              <a:extLst>
                <a:ext uri="{FF2B5EF4-FFF2-40B4-BE49-F238E27FC236}">
                  <a16:creationId xmlns:a16="http://schemas.microsoft.com/office/drawing/2014/main" id="{B1AD5D26-776E-824A-B2C2-93FD4CCE09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rcRect l="8773" t="15737" r="45772" b="80708"/>
            <a:stretch/>
          </p:blipFill>
          <p:spPr>
            <a:xfrm rot="16200000">
              <a:off x="1082841" y="4358111"/>
              <a:ext cx="3340837" cy="184596"/>
            </a:xfrm>
            <a:prstGeom prst="rect">
              <a:avLst/>
            </a:prstGeom>
          </p:spPr>
        </p:pic>
        <p:sp>
          <p:nvSpPr>
            <p:cNvPr id="95" name="TextBox 78">
              <a:extLst>
                <a:ext uri="{FF2B5EF4-FFF2-40B4-BE49-F238E27FC236}">
                  <a16:creationId xmlns:a16="http://schemas.microsoft.com/office/drawing/2014/main" id="{B6899783-BA8A-5BDF-AF5F-82F7AE4C490C}"/>
                </a:ext>
              </a:extLst>
            </p:cNvPr>
            <p:cNvSpPr txBox="1"/>
            <p:nvPr/>
          </p:nvSpPr>
          <p:spPr>
            <a:xfrm>
              <a:off x="2257990" y="5894036"/>
              <a:ext cx="45968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0</a:t>
              </a:r>
            </a:p>
          </p:txBody>
        </p:sp>
        <p:sp>
          <p:nvSpPr>
            <p:cNvPr id="96" name="TextBox 80">
              <a:extLst>
                <a:ext uri="{FF2B5EF4-FFF2-40B4-BE49-F238E27FC236}">
                  <a16:creationId xmlns:a16="http://schemas.microsoft.com/office/drawing/2014/main" id="{69FD6C59-C502-E3A5-DA61-2FC653B5C461}"/>
                </a:ext>
              </a:extLst>
            </p:cNvPr>
            <p:cNvSpPr txBox="1"/>
            <p:nvPr/>
          </p:nvSpPr>
          <p:spPr>
            <a:xfrm>
              <a:off x="2257990" y="5720429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0.5</a:t>
              </a:r>
            </a:p>
          </p:txBody>
        </p:sp>
        <p:sp>
          <p:nvSpPr>
            <p:cNvPr id="97" name="TextBox 81">
              <a:extLst>
                <a:ext uri="{FF2B5EF4-FFF2-40B4-BE49-F238E27FC236}">
                  <a16:creationId xmlns:a16="http://schemas.microsoft.com/office/drawing/2014/main" id="{5BB55727-BEC3-E9BA-9DAE-CC6012B0A065}"/>
                </a:ext>
              </a:extLst>
            </p:cNvPr>
            <p:cNvSpPr txBox="1"/>
            <p:nvPr/>
          </p:nvSpPr>
          <p:spPr>
            <a:xfrm>
              <a:off x="2257990" y="2964164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500</a:t>
              </a:r>
            </a:p>
          </p:txBody>
        </p:sp>
        <p:sp>
          <p:nvSpPr>
            <p:cNvPr id="98" name="TextBox 82">
              <a:extLst>
                <a:ext uri="{FF2B5EF4-FFF2-40B4-BE49-F238E27FC236}">
                  <a16:creationId xmlns:a16="http://schemas.microsoft.com/office/drawing/2014/main" id="{3C6C628D-11A1-2E48-C9C5-B2FD7E4771BF}"/>
                </a:ext>
              </a:extLst>
            </p:cNvPr>
            <p:cNvSpPr txBox="1"/>
            <p:nvPr/>
          </p:nvSpPr>
          <p:spPr>
            <a:xfrm>
              <a:off x="2257990" y="3147915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300</a:t>
              </a:r>
            </a:p>
          </p:txBody>
        </p:sp>
        <p:sp>
          <p:nvSpPr>
            <p:cNvPr id="99" name="TextBox 83">
              <a:extLst>
                <a:ext uri="{FF2B5EF4-FFF2-40B4-BE49-F238E27FC236}">
                  <a16:creationId xmlns:a16="http://schemas.microsoft.com/office/drawing/2014/main" id="{2F3E60A0-3270-397C-3F45-D9756AB05E34}"/>
                </a:ext>
              </a:extLst>
            </p:cNvPr>
            <p:cNvSpPr txBox="1"/>
            <p:nvPr/>
          </p:nvSpPr>
          <p:spPr>
            <a:xfrm>
              <a:off x="2257990" y="3331666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200</a:t>
              </a:r>
            </a:p>
          </p:txBody>
        </p:sp>
        <p:sp>
          <p:nvSpPr>
            <p:cNvPr id="100" name="TextBox 84">
              <a:extLst>
                <a:ext uri="{FF2B5EF4-FFF2-40B4-BE49-F238E27FC236}">
                  <a16:creationId xmlns:a16="http://schemas.microsoft.com/office/drawing/2014/main" id="{EF93A76A-1520-DD73-60AF-7C661F783963}"/>
                </a:ext>
              </a:extLst>
            </p:cNvPr>
            <p:cNvSpPr txBox="1"/>
            <p:nvPr/>
          </p:nvSpPr>
          <p:spPr>
            <a:xfrm>
              <a:off x="2257990" y="3515417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150</a:t>
              </a:r>
            </a:p>
          </p:txBody>
        </p:sp>
        <p:sp>
          <p:nvSpPr>
            <p:cNvPr id="101" name="TextBox 85">
              <a:extLst>
                <a:ext uri="{FF2B5EF4-FFF2-40B4-BE49-F238E27FC236}">
                  <a16:creationId xmlns:a16="http://schemas.microsoft.com/office/drawing/2014/main" id="{84CCFDDA-DBAB-EFFA-59DC-17CC6843AF86}"/>
                </a:ext>
              </a:extLst>
            </p:cNvPr>
            <p:cNvSpPr txBox="1"/>
            <p:nvPr/>
          </p:nvSpPr>
          <p:spPr>
            <a:xfrm>
              <a:off x="2257990" y="3699168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125</a:t>
              </a:r>
            </a:p>
          </p:txBody>
        </p:sp>
        <p:sp>
          <p:nvSpPr>
            <p:cNvPr id="102" name="TextBox 86">
              <a:extLst>
                <a:ext uri="{FF2B5EF4-FFF2-40B4-BE49-F238E27FC236}">
                  <a16:creationId xmlns:a16="http://schemas.microsoft.com/office/drawing/2014/main" id="{4B709C00-41FD-91BB-0C64-F72E0C2E9F0E}"/>
                </a:ext>
              </a:extLst>
            </p:cNvPr>
            <p:cNvSpPr txBox="1"/>
            <p:nvPr/>
          </p:nvSpPr>
          <p:spPr>
            <a:xfrm>
              <a:off x="2257990" y="3882919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100</a:t>
              </a:r>
            </a:p>
          </p:txBody>
        </p:sp>
        <p:sp>
          <p:nvSpPr>
            <p:cNvPr id="103" name="TextBox 87">
              <a:extLst>
                <a:ext uri="{FF2B5EF4-FFF2-40B4-BE49-F238E27FC236}">
                  <a16:creationId xmlns:a16="http://schemas.microsoft.com/office/drawing/2014/main" id="{7CCB11D4-5B7C-B027-64CB-71FC03CE1F98}"/>
                </a:ext>
              </a:extLst>
            </p:cNvPr>
            <p:cNvSpPr txBox="1"/>
            <p:nvPr/>
          </p:nvSpPr>
          <p:spPr>
            <a:xfrm>
              <a:off x="2257990" y="4066670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80</a:t>
              </a:r>
            </a:p>
          </p:txBody>
        </p:sp>
        <p:sp>
          <p:nvSpPr>
            <p:cNvPr id="104" name="TextBox 88">
              <a:extLst>
                <a:ext uri="{FF2B5EF4-FFF2-40B4-BE49-F238E27FC236}">
                  <a16:creationId xmlns:a16="http://schemas.microsoft.com/office/drawing/2014/main" id="{00249258-542F-AC4F-3629-BC7EC02B6741}"/>
                </a:ext>
              </a:extLst>
            </p:cNvPr>
            <p:cNvSpPr txBox="1"/>
            <p:nvPr/>
          </p:nvSpPr>
          <p:spPr>
            <a:xfrm>
              <a:off x="2257990" y="4250421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60</a:t>
              </a:r>
            </a:p>
          </p:txBody>
        </p:sp>
        <p:sp>
          <p:nvSpPr>
            <p:cNvPr id="105" name="TextBox 89">
              <a:extLst>
                <a:ext uri="{FF2B5EF4-FFF2-40B4-BE49-F238E27FC236}">
                  <a16:creationId xmlns:a16="http://schemas.microsoft.com/office/drawing/2014/main" id="{46E19E7C-4784-D4A6-9656-455376010FE9}"/>
                </a:ext>
              </a:extLst>
            </p:cNvPr>
            <p:cNvSpPr txBox="1"/>
            <p:nvPr/>
          </p:nvSpPr>
          <p:spPr>
            <a:xfrm>
              <a:off x="2257990" y="4434172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50</a:t>
              </a:r>
            </a:p>
          </p:txBody>
        </p:sp>
        <p:sp>
          <p:nvSpPr>
            <p:cNvPr id="106" name="TextBox 90">
              <a:extLst>
                <a:ext uri="{FF2B5EF4-FFF2-40B4-BE49-F238E27FC236}">
                  <a16:creationId xmlns:a16="http://schemas.microsoft.com/office/drawing/2014/main" id="{CA4B5E34-7D29-1DA3-CE8A-6C625BF89AC0}"/>
                </a:ext>
              </a:extLst>
            </p:cNvPr>
            <p:cNvSpPr txBox="1"/>
            <p:nvPr/>
          </p:nvSpPr>
          <p:spPr>
            <a:xfrm>
              <a:off x="2257990" y="4617923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40</a:t>
              </a:r>
            </a:p>
          </p:txBody>
        </p:sp>
        <p:sp>
          <p:nvSpPr>
            <p:cNvPr id="107" name="TextBox 91">
              <a:extLst>
                <a:ext uri="{FF2B5EF4-FFF2-40B4-BE49-F238E27FC236}">
                  <a16:creationId xmlns:a16="http://schemas.microsoft.com/office/drawing/2014/main" id="{E380CCED-0B18-FB98-13FA-A58350D10E40}"/>
                </a:ext>
              </a:extLst>
            </p:cNvPr>
            <p:cNvSpPr txBox="1"/>
            <p:nvPr/>
          </p:nvSpPr>
          <p:spPr>
            <a:xfrm>
              <a:off x="2257990" y="4801674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30</a:t>
              </a:r>
            </a:p>
          </p:txBody>
        </p:sp>
        <p:sp>
          <p:nvSpPr>
            <p:cNvPr id="108" name="TextBox 92">
              <a:extLst>
                <a:ext uri="{FF2B5EF4-FFF2-40B4-BE49-F238E27FC236}">
                  <a16:creationId xmlns:a16="http://schemas.microsoft.com/office/drawing/2014/main" id="{9FC1D30E-C36B-0C73-247B-1F0C2EF1E56E}"/>
                </a:ext>
              </a:extLst>
            </p:cNvPr>
            <p:cNvSpPr txBox="1"/>
            <p:nvPr/>
          </p:nvSpPr>
          <p:spPr>
            <a:xfrm>
              <a:off x="2257990" y="4985425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20</a:t>
              </a:r>
            </a:p>
          </p:txBody>
        </p:sp>
        <p:sp>
          <p:nvSpPr>
            <p:cNvPr id="109" name="TextBox 93">
              <a:extLst>
                <a:ext uri="{FF2B5EF4-FFF2-40B4-BE49-F238E27FC236}">
                  <a16:creationId xmlns:a16="http://schemas.microsoft.com/office/drawing/2014/main" id="{B45EC769-EFCB-5B14-D4A3-7EE54018B301}"/>
                </a:ext>
              </a:extLst>
            </p:cNvPr>
            <p:cNvSpPr txBox="1"/>
            <p:nvPr/>
          </p:nvSpPr>
          <p:spPr>
            <a:xfrm>
              <a:off x="2257990" y="5169176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10</a:t>
              </a:r>
            </a:p>
          </p:txBody>
        </p:sp>
        <p:sp>
          <p:nvSpPr>
            <p:cNvPr id="110" name="TextBox 94">
              <a:extLst>
                <a:ext uri="{FF2B5EF4-FFF2-40B4-BE49-F238E27FC236}">
                  <a16:creationId xmlns:a16="http://schemas.microsoft.com/office/drawing/2014/main" id="{3B8823F2-95F9-8E40-849A-BEE84357FCE1}"/>
                </a:ext>
              </a:extLst>
            </p:cNvPr>
            <p:cNvSpPr txBox="1"/>
            <p:nvPr/>
          </p:nvSpPr>
          <p:spPr>
            <a:xfrm>
              <a:off x="2257990" y="5352927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5</a:t>
              </a:r>
            </a:p>
          </p:txBody>
        </p:sp>
        <p:sp>
          <p:nvSpPr>
            <p:cNvPr id="111" name="TextBox 95">
              <a:extLst>
                <a:ext uri="{FF2B5EF4-FFF2-40B4-BE49-F238E27FC236}">
                  <a16:creationId xmlns:a16="http://schemas.microsoft.com/office/drawing/2014/main" id="{E25CAB16-FA82-6DBD-99C5-2D37DBA67A3D}"/>
                </a:ext>
              </a:extLst>
            </p:cNvPr>
            <p:cNvSpPr txBox="1"/>
            <p:nvPr/>
          </p:nvSpPr>
          <p:spPr>
            <a:xfrm>
              <a:off x="2257990" y="5536678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2</a:t>
              </a:r>
            </a:p>
          </p:txBody>
        </p:sp>
        <p:sp>
          <p:nvSpPr>
            <p:cNvPr id="112" name="TextBox 96">
              <a:extLst>
                <a:ext uri="{FF2B5EF4-FFF2-40B4-BE49-F238E27FC236}">
                  <a16:creationId xmlns:a16="http://schemas.microsoft.com/office/drawing/2014/main" id="{F0636998-1244-E4B2-F4B9-F41B21A0C028}"/>
                </a:ext>
              </a:extLst>
            </p:cNvPr>
            <p:cNvSpPr txBox="1"/>
            <p:nvPr/>
          </p:nvSpPr>
          <p:spPr>
            <a:xfrm>
              <a:off x="2256690" y="3883309"/>
              <a:ext cx="307777" cy="1000478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ctr"/>
              <a:r>
                <a:rPr lang="en-GB" sz="800"/>
                <a:t>Rainfall (mm/12h)</a:t>
              </a:r>
            </a:p>
          </p:txBody>
        </p:sp>
        <p:sp>
          <p:nvSpPr>
            <p:cNvPr id="113" name="TextBox 102">
              <a:extLst>
                <a:ext uri="{FF2B5EF4-FFF2-40B4-BE49-F238E27FC236}">
                  <a16:creationId xmlns:a16="http://schemas.microsoft.com/office/drawing/2014/main" id="{71604B64-17A3-DA43-5900-D5ED0671AF53}"/>
                </a:ext>
              </a:extLst>
            </p:cNvPr>
            <p:cNvSpPr txBox="1"/>
            <p:nvPr/>
          </p:nvSpPr>
          <p:spPr>
            <a:xfrm>
              <a:off x="2257990" y="2780413"/>
              <a:ext cx="47873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/>
                <a:t>1000</a:t>
              </a:r>
            </a:p>
          </p:txBody>
        </p:sp>
      </p:grpSp>
      <p:cxnSp>
        <p:nvCxnSpPr>
          <p:cNvPr id="115" name="Connettore diritto 114">
            <a:extLst>
              <a:ext uri="{FF2B5EF4-FFF2-40B4-BE49-F238E27FC236}">
                <a16:creationId xmlns:a16="http://schemas.microsoft.com/office/drawing/2014/main" id="{1DC51828-A2F4-742F-5CF6-30B7705881F8}"/>
              </a:ext>
            </a:extLst>
          </p:cNvPr>
          <p:cNvCxnSpPr>
            <a:cxnSpLocks/>
          </p:cNvCxnSpPr>
          <p:nvPr/>
        </p:nvCxnSpPr>
        <p:spPr>
          <a:xfrm>
            <a:off x="38099" y="3907386"/>
            <a:ext cx="6768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CasellaDiTesto 121">
            <a:extLst>
              <a:ext uri="{FF2B5EF4-FFF2-40B4-BE49-F238E27FC236}">
                <a16:creationId xmlns:a16="http://schemas.microsoft.com/office/drawing/2014/main" id="{A4FFA379-E1E7-44DF-44FE-EC6F8C60B553}"/>
              </a:ext>
            </a:extLst>
          </p:cNvPr>
          <p:cNvSpPr txBox="1"/>
          <p:nvPr/>
        </p:nvSpPr>
        <p:spPr>
          <a:xfrm>
            <a:off x="1" y="8228"/>
            <a:ext cx="37696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Zhengzhou (Henan, China) flash floods, 20</a:t>
            </a:r>
            <a:r>
              <a:rPr lang="en-GB" sz="1200" b="1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</a:t>
            </a:r>
            <a:r>
              <a:rPr lang="en-GB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July 2021</a:t>
            </a:r>
          </a:p>
        </p:txBody>
      </p:sp>
      <p:pic>
        <p:nvPicPr>
          <p:cNvPr id="124" name="Immagine 123">
            <a:extLst>
              <a:ext uri="{FF2B5EF4-FFF2-40B4-BE49-F238E27FC236}">
                <a16:creationId xmlns:a16="http://schemas.microsoft.com/office/drawing/2014/main" id="{8C064238-3C3D-7919-82A0-945FF9FE7C26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286501" y="2220282"/>
            <a:ext cx="2819563" cy="1586004"/>
          </a:xfrm>
          <a:prstGeom prst="rect">
            <a:avLst/>
          </a:prstGeom>
        </p:spPr>
      </p:pic>
      <p:pic>
        <p:nvPicPr>
          <p:cNvPr id="125" name="Immagine 124">
            <a:extLst>
              <a:ext uri="{FF2B5EF4-FFF2-40B4-BE49-F238E27FC236}">
                <a16:creationId xmlns:a16="http://schemas.microsoft.com/office/drawing/2014/main" id="{6E09C4FE-4708-4C67-7D3A-081FCEE35241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286501" y="287872"/>
            <a:ext cx="2819257" cy="188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978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/>
      <p:bldP spid="21" grpId="0" animBg="1"/>
      <p:bldP spid="22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9" grpId="0" animBg="1"/>
      <p:bldP spid="51" grpId="0" animBg="1"/>
      <p:bldP spid="51" grpId="1" animBg="1"/>
      <p:bldP spid="53" grpId="0" animBg="1"/>
      <p:bldP spid="53" grpId="1" animBg="1"/>
      <p:bldP spid="55" grpId="0" animBg="1"/>
      <p:bldP spid="55" grpId="1" animBg="1"/>
      <p:bldP spid="66" grpId="0"/>
      <p:bldP spid="73" grpId="0" animBg="1"/>
      <p:bldP spid="74" grpId="0" animBg="1"/>
      <p:bldP spid="75" grpId="0" animBg="1"/>
      <p:bldP spid="83" grpId="0" animBg="1"/>
      <p:bldP spid="84" grpId="0" animBg="1"/>
      <p:bldP spid="85" grpId="0" animBg="1"/>
      <p:bldP spid="92" grpId="0" animBg="1"/>
    </p:bldLst>
  </p:timing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101</TotalTime>
  <Words>125</Words>
  <Application>Microsoft Office PowerPoint</Application>
  <PresentationFormat>A4 (21x29,7 cm)</PresentationFormat>
  <Paragraphs>60</Paragraphs>
  <Slides>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di Office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Fatima Pillosu</dc:creator>
  <cp:lastModifiedBy>Fatima Pillosu</cp:lastModifiedBy>
  <cp:revision>1</cp:revision>
  <dcterms:created xsi:type="dcterms:W3CDTF">2023-09-25T21:20:05Z</dcterms:created>
  <dcterms:modified xsi:type="dcterms:W3CDTF">2023-09-25T23:01:36Z</dcterms:modified>
</cp:coreProperties>
</file>

<file path=docProps/thumbnail.jpeg>
</file>